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80" r:id="rId4"/>
    <p:sldMasterId id="2147483816" r:id="rId5"/>
    <p:sldMasterId id="2147483828" r:id="rId6"/>
  </p:sldMasterIdLst>
  <p:notesMasterIdLst>
    <p:notesMasterId r:id="rId25"/>
  </p:notesMasterIdLst>
  <p:sldIdLst>
    <p:sldId id="298" r:id="rId7"/>
    <p:sldId id="320" r:id="rId8"/>
    <p:sldId id="321" r:id="rId9"/>
    <p:sldId id="276" r:id="rId10"/>
    <p:sldId id="301" r:id="rId11"/>
    <p:sldId id="323" r:id="rId12"/>
    <p:sldId id="327" r:id="rId13"/>
    <p:sldId id="304" r:id="rId14"/>
    <p:sldId id="325" r:id="rId15"/>
    <p:sldId id="326" r:id="rId16"/>
    <p:sldId id="324" r:id="rId17"/>
    <p:sldId id="328" r:id="rId18"/>
    <p:sldId id="309" r:id="rId19"/>
    <p:sldId id="270" r:id="rId20"/>
    <p:sldId id="310" r:id="rId21"/>
    <p:sldId id="311" r:id="rId22"/>
    <p:sldId id="317" r:id="rId23"/>
    <p:sldId id="31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B2E6"/>
    <a:srgbClr val="FE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402621-23B7-4D0D-91D8-3469CBD588A4}" type="datetimeFigureOut">
              <a:rPr lang="en-US" smtClean="0"/>
              <a:t>10/19/2020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222246-09CD-4B67-B34D-F7BCBA5D695F}" type="slidenum">
              <a:rPr lang="en-US" smtClean="0"/>
              <a:t>‹#›</a:t>
            </a:fld>
            <a:endParaRPr lang="en-US"/>
          </a:p>
        </p:txBody>
      </p:sp>
    </p:spTree>
    <p:extLst>
      <p:ext uri="{BB962C8B-B14F-4D97-AF65-F5344CB8AC3E}">
        <p14:creationId xmlns:p14="http://schemas.microsoft.com/office/powerpoint/2010/main" val="903440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814173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375655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1641290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532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596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71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057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045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050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758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91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2077845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598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170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808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532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596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71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057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045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050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75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2585856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915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598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170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808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326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073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576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148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735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876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1790501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874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656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8128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038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6424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0016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5338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484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3672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410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28413692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7957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4868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7272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0034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075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774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0016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5338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484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367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7831749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4109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7957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4868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7272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0034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075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77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47343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139274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526341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t>10/19/2020</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t>‹#›</a:t>
            </a:fld>
            <a:endParaRPr lang="en-US"/>
          </a:p>
        </p:txBody>
      </p:sp>
    </p:spTree>
    <p:extLst>
      <p:ext uri="{BB962C8B-B14F-4D97-AF65-F5344CB8AC3E}">
        <p14:creationId xmlns:p14="http://schemas.microsoft.com/office/powerpoint/2010/main" val="1870564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534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5349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07601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86182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10/19/2020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86182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5.png"/><Relationship Id="rId1" Type="http://schemas.openxmlformats.org/officeDocument/2006/relationships/slideLayout" Target="../slideLayouts/slideLayout3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image" Target="../media/image5.png"/><Relationship Id="rId2" Type="http://schemas.openxmlformats.org/officeDocument/2006/relationships/slide" Target="slide15.xml"/><Relationship Id="rId1" Type="http://schemas.openxmlformats.org/officeDocument/2006/relationships/slideLayout" Target="../slideLayouts/slideLayout1.xml"/><Relationship Id="rId6" Type="http://schemas.openxmlformats.org/officeDocument/2006/relationships/image" Target="../media/image29.gif"/><Relationship Id="rId5" Type="http://schemas.openxmlformats.org/officeDocument/2006/relationships/slide" Target="slide18.xml"/><Relationship Id="rId4" Type="http://schemas.openxmlformats.org/officeDocument/2006/relationships/slide" Target="slide17.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 Target="slide13.xml"/><Relationship Id="rId7" Type="http://schemas.openxmlformats.org/officeDocument/2006/relationships/image" Target="../media/image32.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1.jpe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1.jpeg"/><Relationship Id="rId10" Type="http://schemas.openxmlformats.org/officeDocument/2006/relationships/image" Target="../media/image10.wmf"/><Relationship Id="rId4" Type="http://schemas.openxmlformats.org/officeDocument/2006/relationships/slide" Target="slide13.xml"/><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Layout" Target="../slideLayouts/slideLayout57.xml"/><Relationship Id="rId6" Type="http://schemas.openxmlformats.org/officeDocument/2006/relationships/image" Target="../media/image10.wmf"/><Relationship Id="rId5" Type="http://schemas.openxmlformats.org/officeDocument/2006/relationships/image" Target="../media/image31.jpeg"/><Relationship Id="rId4" Type="http://schemas.openxmlformats.org/officeDocument/2006/relationships/slide" Target="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Layout" Target="../slideLayouts/slideLayout46.xml"/><Relationship Id="rId6" Type="http://schemas.openxmlformats.org/officeDocument/2006/relationships/image" Target="../media/image10.wmf"/><Relationship Id="rId5" Type="http://schemas.openxmlformats.org/officeDocument/2006/relationships/image" Target="../media/image31.jpeg"/><Relationship Id="rId4" Type="http://schemas.openxmlformats.org/officeDocument/2006/relationships/slide" Target="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wmf"/><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0.wmf"/><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Layout" Target="../slideLayouts/slideLayout3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75" name="Picture 5" descr="5"/>
          <p:cNvPicPr>
            <a:picLocks noChangeAspect="1" noChangeArrowheads="1"/>
          </p:cNvPicPr>
          <p:nvPr/>
        </p:nvPicPr>
        <p:blipFill>
          <a:blip r:embed="rId3">
            <a:extLst>
              <a:ext uri="{28A0092B-C50C-407E-A947-70E740481C1C}">
                <a14:useLocalDpi xmlns:a14="http://schemas.microsoft.com/office/drawing/2010/main" val="0"/>
              </a:ext>
            </a:extLst>
          </a:blip>
          <a:srcRect l="55556" t="64546"/>
          <a:stretch>
            <a:fillRect/>
          </a:stretch>
        </p:blipFill>
        <p:spPr bwMode="auto">
          <a:xfrm>
            <a:off x="6629400" y="4953000"/>
            <a:ext cx="25146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6" descr="5"/>
          <p:cNvPicPr>
            <a:picLocks noChangeAspect="1" noChangeArrowheads="1"/>
          </p:cNvPicPr>
          <p:nvPr/>
        </p:nvPicPr>
        <p:blipFill>
          <a:blip r:embed="rId4">
            <a:extLst>
              <a:ext uri="{28A0092B-C50C-407E-A947-70E740481C1C}">
                <a14:useLocalDpi xmlns:a14="http://schemas.microsoft.com/office/drawing/2010/main" val="0"/>
              </a:ext>
            </a:extLst>
          </a:blip>
          <a:srcRect t="65454" r="41975"/>
          <a:stretch>
            <a:fillRect/>
          </a:stretch>
        </p:blipFill>
        <p:spPr bwMode="auto">
          <a:xfrm>
            <a:off x="0" y="5105400"/>
            <a:ext cx="2514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5"/>
          <p:cNvPicPr>
            <a:picLocks noChangeAspect="1" noChangeArrowheads="1"/>
          </p:cNvPicPr>
          <p:nvPr/>
        </p:nvPicPr>
        <p:blipFill>
          <a:blip r:embed="rId5">
            <a:extLst>
              <a:ext uri="{28A0092B-C50C-407E-A947-70E740481C1C}">
                <a14:useLocalDpi xmlns:a14="http://schemas.microsoft.com/office/drawing/2010/main" val="0"/>
              </a:ext>
            </a:extLst>
          </a:blip>
          <a:srcRect l="71819" b="75308"/>
          <a:stretch>
            <a:fillRect/>
          </a:stretch>
        </p:blipFill>
        <p:spPr bwMode="auto">
          <a:xfrm>
            <a:off x="0" y="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12"/>
          <p:cNvSpPr txBox="1">
            <a:spLocks noChangeArrowheads="1"/>
          </p:cNvSpPr>
          <p:nvPr/>
        </p:nvSpPr>
        <p:spPr bwMode="auto">
          <a:xfrm>
            <a:off x="2655627" y="3933349"/>
            <a:ext cx="4495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eaLnBrk="1" hangingPunct="1">
              <a:spcBef>
                <a:spcPct val="50000"/>
              </a:spcBef>
            </a:pPr>
            <a:r>
              <a:rPr lang="en-US" sz="3600" b="1" dirty="0" err="1" smtClean="0">
                <a:solidFill>
                  <a:srgbClr val="CC3300"/>
                </a:solidFill>
                <a:latin typeface="Times New Roman" pitchFamily="18" charset="0"/>
              </a:rPr>
              <a:t>Môn</a:t>
            </a:r>
            <a:r>
              <a:rPr lang="vi-VN" sz="3600" b="1" dirty="0" smtClean="0">
                <a:solidFill>
                  <a:srgbClr val="CC3300"/>
                </a:solidFill>
                <a:latin typeface="Times New Roman" pitchFamily="18" charset="0"/>
              </a:rPr>
              <a:t>:</a:t>
            </a:r>
            <a:r>
              <a:rPr lang="en-US" sz="3600" b="1" dirty="0" smtClean="0">
                <a:solidFill>
                  <a:srgbClr val="CC3300"/>
                </a:solidFill>
                <a:latin typeface="Times New Roman" pitchFamily="18" charset="0"/>
              </a:rPr>
              <a:t> </a:t>
            </a:r>
            <a:r>
              <a:rPr lang="en-US" sz="3600" b="1" dirty="0">
                <a:solidFill>
                  <a:srgbClr val="CC3300"/>
                </a:solidFill>
                <a:latin typeface="Times New Roman" pitchFamily="18" charset="0"/>
              </a:rPr>
              <a:t>Tin </a:t>
            </a:r>
            <a:r>
              <a:rPr lang="en-US" sz="3600" b="1" dirty="0" err="1" smtClean="0">
                <a:solidFill>
                  <a:srgbClr val="CC3300"/>
                </a:solidFill>
                <a:latin typeface="Times New Roman" pitchFamily="18" charset="0"/>
              </a:rPr>
              <a:t>học</a:t>
            </a:r>
            <a:r>
              <a:rPr lang="vi-VN" sz="3600" b="1" dirty="0" smtClean="0">
                <a:solidFill>
                  <a:srgbClr val="CC3300"/>
                </a:solidFill>
                <a:latin typeface="Times New Roman" pitchFamily="18" charset="0"/>
              </a:rPr>
              <a:t> </a:t>
            </a:r>
            <a:r>
              <a:rPr lang="en-US" sz="3600" b="1" dirty="0" smtClean="0">
                <a:solidFill>
                  <a:srgbClr val="CC3300"/>
                </a:solidFill>
                <a:latin typeface="Times New Roman" pitchFamily="18" charset="0"/>
              </a:rPr>
              <a:t> </a:t>
            </a:r>
            <a:endParaRPr lang="vi-VN" sz="3600" b="1" dirty="0" smtClean="0">
              <a:solidFill>
                <a:srgbClr val="CC3300"/>
              </a:solidFill>
              <a:latin typeface="Times New Roman" pitchFamily="18" charset="0"/>
            </a:endParaRPr>
          </a:p>
          <a:p>
            <a:pPr algn="ctr" eaLnBrk="1" hangingPunct="1">
              <a:spcBef>
                <a:spcPct val="50000"/>
              </a:spcBef>
            </a:pPr>
            <a:r>
              <a:rPr lang="en-US" sz="3600" b="1" dirty="0" err="1">
                <a:solidFill>
                  <a:srgbClr val="CC3300"/>
                </a:solidFill>
                <a:latin typeface="Times New Roman" pitchFamily="18" charset="0"/>
              </a:rPr>
              <a:t>L</a:t>
            </a:r>
            <a:r>
              <a:rPr lang="en-US" sz="3600" b="1" dirty="0" err="1" smtClean="0">
                <a:solidFill>
                  <a:srgbClr val="CC3300"/>
                </a:solidFill>
                <a:latin typeface="Times New Roman" pitchFamily="18" charset="0"/>
              </a:rPr>
              <a:t>ớp</a:t>
            </a:r>
            <a:r>
              <a:rPr lang="en-US" sz="3600" b="1" dirty="0" smtClean="0">
                <a:solidFill>
                  <a:srgbClr val="CC3300"/>
                </a:solidFill>
                <a:latin typeface="Times New Roman" pitchFamily="18" charset="0"/>
              </a:rPr>
              <a:t> 5D</a:t>
            </a:r>
            <a:endParaRPr lang="en-US" sz="3600" b="1" baseline="30000" dirty="0">
              <a:solidFill>
                <a:srgbClr val="CC3300"/>
              </a:solidFill>
              <a:latin typeface="Times New Roman" pitchFamily="18" charset="0"/>
            </a:endParaRPr>
          </a:p>
        </p:txBody>
      </p:sp>
      <p:sp>
        <p:nvSpPr>
          <p:cNvPr id="3081" name="Text Box 13"/>
          <p:cNvSpPr txBox="1">
            <a:spLocks noChangeArrowheads="1"/>
          </p:cNvSpPr>
          <p:nvPr/>
        </p:nvSpPr>
        <p:spPr bwMode="auto">
          <a:xfrm>
            <a:off x="1143000" y="5486400"/>
            <a:ext cx="70866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eaLnBrk="1" hangingPunct="1">
              <a:spcBef>
                <a:spcPct val="50000"/>
              </a:spcBef>
            </a:pPr>
            <a:r>
              <a:rPr lang="en-US" sz="2800" b="1" dirty="0" err="1">
                <a:latin typeface="Times New Roman" pitchFamily="18" charset="0"/>
              </a:rPr>
              <a:t>Giáo</a:t>
            </a:r>
            <a:r>
              <a:rPr lang="en-US" sz="2800" b="1" dirty="0">
                <a:latin typeface="Times New Roman" pitchFamily="18" charset="0"/>
              </a:rPr>
              <a:t> </a:t>
            </a:r>
            <a:r>
              <a:rPr lang="en-US" sz="2800" b="1" dirty="0" err="1">
                <a:latin typeface="Times New Roman" pitchFamily="18" charset="0"/>
              </a:rPr>
              <a:t>viên</a:t>
            </a:r>
            <a:r>
              <a:rPr lang="en-US" sz="2800" b="1" dirty="0">
                <a:latin typeface="Times New Roman" pitchFamily="18" charset="0"/>
              </a:rPr>
              <a:t>: </a:t>
            </a:r>
            <a:r>
              <a:rPr lang="en-US" sz="2800" b="1" dirty="0" err="1" smtClean="0">
                <a:latin typeface="Times New Roman" pitchFamily="18" charset="0"/>
              </a:rPr>
              <a:t>Nguyễn</a:t>
            </a:r>
            <a:r>
              <a:rPr lang="en-US" sz="2800" b="1" dirty="0" smtClean="0">
                <a:latin typeface="Times New Roman" pitchFamily="18" charset="0"/>
              </a:rPr>
              <a:t> </a:t>
            </a:r>
            <a:r>
              <a:rPr lang="en-US" sz="2800" b="1" dirty="0" err="1" smtClean="0">
                <a:latin typeface="Times New Roman" pitchFamily="18" charset="0"/>
              </a:rPr>
              <a:t>Thế</a:t>
            </a:r>
            <a:r>
              <a:rPr lang="en-US" sz="2800" b="1" dirty="0" smtClean="0">
                <a:latin typeface="Times New Roman" pitchFamily="18" charset="0"/>
              </a:rPr>
              <a:t> Nam</a:t>
            </a:r>
            <a:endParaRPr lang="en-US" sz="2800" b="1" dirty="0">
              <a:latin typeface="Times New Roman" pitchFamily="18" charset="0"/>
            </a:endParaRPr>
          </a:p>
          <a:p>
            <a:pPr algn="ctr" eaLnBrk="1" hangingPunct="1">
              <a:spcBef>
                <a:spcPct val="50000"/>
              </a:spcBef>
            </a:pPr>
            <a:r>
              <a:rPr lang="en-US" sz="2800" b="1" dirty="0" err="1">
                <a:latin typeface="Times New Roman" pitchFamily="18" charset="0"/>
              </a:rPr>
              <a:t>Trường</a:t>
            </a:r>
            <a:r>
              <a:rPr lang="en-US" sz="2800" b="1" dirty="0">
                <a:latin typeface="Times New Roman" pitchFamily="18" charset="0"/>
              </a:rPr>
              <a:t> TH </a:t>
            </a:r>
            <a:r>
              <a:rPr lang="en-US" sz="2800" b="1" dirty="0" err="1" smtClean="0">
                <a:latin typeface="Times New Roman" pitchFamily="18" charset="0"/>
              </a:rPr>
              <a:t>Gia</a:t>
            </a:r>
            <a:r>
              <a:rPr lang="en-US" sz="2800" b="1" dirty="0" smtClean="0">
                <a:latin typeface="Times New Roman" pitchFamily="18" charset="0"/>
              </a:rPr>
              <a:t> </a:t>
            </a:r>
            <a:r>
              <a:rPr lang="en-US" sz="2800" b="1" smtClean="0">
                <a:latin typeface="Times New Roman" pitchFamily="18" charset="0"/>
              </a:rPr>
              <a:t>Lâm</a:t>
            </a:r>
            <a:endParaRPr lang="en-US" sz="2800" b="1" dirty="0">
              <a:latin typeface="Times New Roman" pitchFamily="18" charset="0"/>
            </a:endParaRPr>
          </a:p>
        </p:txBody>
      </p:sp>
      <p:pic>
        <p:nvPicPr>
          <p:cNvPr id="3" name="Picture 2"/>
          <p:cNvPicPr>
            <a:picLocks noChangeAspect="1"/>
          </p:cNvPicPr>
          <p:nvPr/>
        </p:nvPicPr>
        <p:blipFill>
          <a:blip r:embed="rId6"/>
          <a:stretch>
            <a:fillRect/>
          </a:stretch>
        </p:blipFill>
        <p:spPr>
          <a:xfrm>
            <a:off x="6804249" y="19372"/>
            <a:ext cx="2339752" cy="1825452"/>
          </a:xfrm>
          <a:prstGeom prst="rect">
            <a:avLst/>
          </a:prstGeom>
        </p:spPr>
      </p:pic>
      <p:sp>
        <p:nvSpPr>
          <p:cNvPr id="3079" name="WordArt 11"/>
          <p:cNvSpPr>
            <a:spLocks noChangeArrowheads="1" noChangeShapeType="1" noTextEdit="1"/>
          </p:cNvSpPr>
          <p:nvPr/>
        </p:nvSpPr>
        <p:spPr bwMode="auto">
          <a:xfrm>
            <a:off x="762000" y="1066800"/>
            <a:ext cx="7772400" cy="6096000"/>
          </a:xfrm>
          <a:prstGeom prst="rect">
            <a:avLst/>
          </a:prstGeom>
        </p:spPr>
        <p:txBody>
          <a:bodyPr spcFirstLastPara="1" wrap="none" fromWordArt="1">
            <a:prstTxWarp prst="textArchUp">
              <a:avLst>
                <a:gd name="adj" fmla="val 10800000"/>
              </a:avLst>
            </a:prstTxWarp>
          </a:bodyPr>
          <a:lstStyle/>
          <a:p>
            <a:pPr algn="ctr"/>
            <a:r>
              <a:rPr lang="vi-VN" sz="3600" kern="10" dirty="0" smtClean="0">
                <a:ln w="9525">
                  <a:solidFill>
                    <a:srgbClr val="0000CC"/>
                  </a:solidFill>
                  <a:round/>
                  <a:headEnd/>
                  <a:tailEnd/>
                </a:ln>
                <a:solidFill>
                  <a:srgbClr val="0000FF"/>
                </a:solidFill>
                <a:latin typeface="Times New Roman"/>
                <a:cs typeface="Times New Roman"/>
              </a:rPr>
              <a:t>  Chào </a:t>
            </a:r>
            <a:r>
              <a:rPr lang="vi-VN" sz="3600" kern="10" dirty="0">
                <a:ln w="9525">
                  <a:solidFill>
                    <a:srgbClr val="0000CC"/>
                  </a:solidFill>
                  <a:round/>
                  <a:headEnd/>
                  <a:tailEnd/>
                </a:ln>
                <a:solidFill>
                  <a:srgbClr val="0000FF"/>
                </a:solidFill>
                <a:latin typeface="Times New Roman"/>
                <a:cs typeface="Times New Roman"/>
              </a:rPr>
              <a:t>mừng các thầy cô đến dự giờ </a:t>
            </a:r>
            <a:endParaRPr lang="en-US" sz="3600" kern="10" dirty="0">
              <a:ln w="9525">
                <a:solidFill>
                  <a:srgbClr val="0000CC"/>
                </a:solidFill>
                <a:round/>
                <a:headEnd/>
                <a:tailEnd/>
              </a:ln>
              <a:solidFill>
                <a:srgbClr val="0000FF"/>
              </a:solidFill>
              <a:latin typeface="Times New Roman"/>
              <a:cs typeface="Times New Roman"/>
            </a:endParaRPr>
          </a:p>
        </p:txBody>
      </p:sp>
    </p:spTree>
    <p:extLst>
      <p:ext uri="{BB962C8B-B14F-4D97-AF65-F5344CB8AC3E}">
        <p14:creationId xmlns:p14="http://schemas.microsoft.com/office/powerpoint/2010/main" val="1239175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3"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380414" y="1588"/>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8410577" y="6145213"/>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587" y="6034091"/>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228598" y="716643"/>
            <a:ext cx="4038600" cy="5752427"/>
          </a:xfrm>
          <a:ln w="44450">
            <a:solidFill>
              <a:srgbClr val="FF0000"/>
            </a:solidFill>
            <a:miter lim="800000"/>
            <a:headEnd/>
            <a:tailEnd/>
          </a:ln>
        </p:spPr>
        <p:txBody>
          <a:bodyPr>
            <a:normAutofit/>
          </a:bodyPr>
          <a:lstStyle/>
          <a:p>
            <a:pPr algn="l"/>
            <a:r>
              <a:rPr lang="vi-VN" altLang="vi-VN" sz="1600" b="1" dirty="0" smtClean="0"/>
              <a:t/>
            </a:r>
            <a:br>
              <a:rPr lang="vi-VN" altLang="vi-VN" sz="1600" b="1" dirty="0" smtClean="0"/>
            </a:br>
            <a:r>
              <a:rPr lang="en-US" altLang="vi-VN" sz="1600" b="1" dirty="0" smtClean="0"/>
              <a:t>	</a:t>
            </a:r>
            <a:r>
              <a:rPr lang="vi-VN" altLang="vi-VN" sz="1600" b="1" dirty="0" smtClean="0"/>
              <a:t>Hang Sơn Đoòng</a:t>
            </a:r>
            <a:r>
              <a:rPr lang="vi-VN" altLang="vi-VN" sz="1600" dirty="0" smtClean="0"/>
              <a:t> tại xã </a:t>
            </a:r>
            <a:r>
              <a:rPr lang="en-US" altLang="vi-VN" sz="1600" dirty="0" err="1" smtClean="0"/>
              <a:t>Tân</a:t>
            </a:r>
            <a:r>
              <a:rPr lang="en-US" altLang="vi-VN" sz="1600" dirty="0" smtClean="0"/>
              <a:t> </a:t>
            </a:r>
            <a:r>
              <a:rPr lang="en-US" altLang="vi-VN" sz="1600" dirty="0" err="1" smtClean="0"/>
              <a:t>Trạch</a:t>
            </a:r>
            <a:r>
              <a:rPr lang="vi-VN" altLang="vi-VN" sz="1600" u="sng" dirty="0" smtClean="0"/>
              <a:t>,</a:t>
            </a:r>
            <a:r>
              <a:rPr lang="vi-VN" altLang="vi-VN" sz="1600" dirty="0" smtClean="0"/>
              <a:t> huyện</a:t>
            </a:r>
            <a:r>
              <a:rPr lang="en-US" altLang="vi-VN" sz="1600" dirty="0" smtClean="0"/>
              <a:t> </a:t>
            </a:r>
            <a:r>
              <a:rPr lang="en-US" altLang="vi-VN" sz="1600" dirty="0" err="1" smtClean="0"/>
              <a:t>Bố</a:t>
            </a:r>
            <a:r>
              <a:rPr lang="en-US" altLang="vi-VN" sz="1600" dirty="0" smtClean="0"/>
              <a:t> </a:t>
            </a:r>
            <a:r>
              <a:rPr lang="en-US" altLang="vi-VN" sz="1600" dirty="0" err="1" smtClean="0"/>
              <a:t>Trạch</a:t>
            </a:r>
            <a:r>
              <a:rPr lang="vi-VN" altLang="vi-VN" sz="1600" dirty="0" smtClean="0"/>
              <a:t> tỉnh</a:t>
            </a:r>
            <a:r>
              <a:rPr lang="en-US" altLang="vi-VN" sz="1600" dirty="0" smtClean="0"/>
              <a:t> </a:t>
            </a:r>
            <a:r>
              <a:rPr lang="en-US" altLang="vi-VN" sz="1600" dirty="0" err="1" smtClean="0"/>
              <a:t>Quảng</a:t>
            </a:r>
            <a:r>
              <a:rPr lang="en-US" altLang="vi-VN" sz="1600" dirty="0" smtClean="0"/>
              <a:t> </a:t>
            </a:r>
            <a:r>
              <a:rPr lang="en-US" altLang="vi-VN" sz="1600" dirty="0" err="1" smtClean="0"/>
              <a:t>Bình</a:t>
            </a:r>
            <a:r>
              <a:rPr lang="en-US" altLang="vi-VN" sz="1600" dirty="0" smtClean="0"/>
              <a:t> </a:t>
            </a:r>
            <a:r>
              <a:rPr lang="en-US" altLang="vi-VN" sz="1600" dirty="0" err="1" smtClean="0"/>
              <a:t>của</a:t>
            </a:r>
            <a:r>
              <a:rPr lang="en-US" altLang="vi-VN" sz="1600" dirty="0" smtClean="0"/>
              <a:t> </a:t>
            </a:r>
            <a:r>
              <a:rPr lang="vi-VN" altLang="vi-VN" sz="1600" dirty="0" smtClean="0"/>
              <a:t>Việt Nam được coi l</a:t>
            </a:r>
            <a:r>
              <a:rPr lang="en-US" altLang="vi-VN" sz="1600" dirty="0" smtClean="0"/>
              <a:t>à hang </a:t>
            </a:r>
            <a:r>
              <a:rPr lang="en-US" altLang="vi-VN" sz="1600" dirty="0" err="1" smtClean="0"/>
              <a:t>động</a:t>
            </a:r>
            <a:r>
              <a:rPr lang="vi-VN" altLang="vi-VN" sz="1600" dirty="0" smtClean="0"/>
              <a:t>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a:t>
            </a:r>
            <a:br>
              <a:rPr lang="vi-VN" altLang="vi-VN" sz="1600" dirty="0" smtClean="0"/>
            </a:br>
            <a:r>
              <a:rPr lang="en-US" altLang="vi-VN" sz="1600" dirty="0" smtClean="0"/>
              <a:t>	</a:t>
            </a:r>
            <a:r>
              <a:rPr lang="vi-VN" altLang="vi-VN" sz="1600" dirty="0" smtClean="0"/>
              <a:t>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a:t>
            </a:r>
            <a:br>
              <a:rPr lang="vi-VN" altLang="vi-VN" sz="1600" dirty="0" smtClean="0"/>
            </a:br>
            <a:endParaRPr lang="vi-VN" altLang="vi-VN" sz="1600" dirty="0" smtClean="0"/>
          </a:p>
        </p:txBody>
      </p:sp>
      <p:sp>
        <p:nvSpPr>
          <p:cNvPr id="18" name="Rectangle 17"/>
          <p:cNvSpPr>
            <a:spLocks noChangeArrowheads="1"/>
          </p:cNvSpPr>
          <p:nvPr/>
        </p:nvSpPr>
        <p:spPr bwMode="auto">
          <a:xfrm>
            <a:off x="457198" y="141424"/>
            <a:ext cx="358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vi-VN" sz="2400" b="1" dirty="0" err="1">
                <a:solidFill>
                  <a:srgbClr val="FF0000"/>
                </a:solidFill>
                <a:latin typeface="Times New Roman" pitchFamily="18" charset="0"/>
              </a:rPr>
              <a:t>Đoạn</a:t>
            </a:r>
            <a:r>
              <a:rPr lang="en-US" altLang="vi-VN" sz="2400" b="1" dirty="0">
                <a:solidFill>
                  <a:srgbClr val="FF0000"/>
                </a:solidFill>
                <a:latin typeface="Times New Roman" pitchFamily="18" charset="0"/>
              </a:rPr>
              <a:t>  1</a:t>
            </a:r>
          </a:p>
        </p:txBody>
      </p:sp>
      <p:sp>
        <p:nvSpPr>
          <p:cNvPr id="19" name="Rectangle 18"/>
          <p:cNvSpPr>
            <a:spLocks noChangeArrowheads="1"/>
          </p:cNvSpPr>
          <p:nvPr/>
        </p:nvSpPr>
        <p:spPr bwMode="auto">
          <a:xfrm>
            <a:off x="4762500" y="151606"/>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vi-VN" sz="2400" b="1" dirty="0" err="1">
                <a:solidFill>
                  <a:srgbClr val="FF0000"/>
                </a:solidFill>
                <a:latin typeface="Times New Roman" pitchFamily="18" charset="0"/>
              </a:rPr>
              <a:t>Đoạn</a:t>
            </a:r>
            <a:r>
              <a:rPr lang="en-US" altLang="vi-VN" sz="2400" b="1" dirty="0">
                <a:solidFill>
                  <a:srgbClr val="FF0000"/>
                </a:solidFill>
                <a:latin typeface="Times New Roman" pitchFamily="18" charset="0"/>
              </a:rPr>
              <a:t> 2</a:t>
            </a:r>
          </a:p>
        </p:txBody>
      </p:sp>
      <p:sp>
        <p:nvSpPr>
          <p:cNvPr id="20" name="Title 1"/>
          <p:cNvSpPr txBox="1">
            <a:spLocks/>
          </p:cNvSpPr>
          <p:nvPr/>
        </p:nvSpPr>
        <p:spPr bwMode="auto">
          <a:xfrm>
            <a:off x="4267200" y="718640"/>
            <a:ext cx="4572000" cy="5737829"/>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63500" algn="just" eaLnBrk="0" fontAlgn="base" hangingPunct="0">
              <a:lnSpc>
                <a:spcPct val="150000"/>
              </a:lnSpc>
              <a:spcAft>
                <a:spcPts val="1200"/>
              </a:spcAft>
            </a:pPr>
            <a:r>
              <a:rPr lang="en-US" sz="1400" b="1" kern="1200" dirty="0" smtClean="0">
                <a:solidFill>
                  <a:srgbClr val="000000"/>
                </a:solidFill>
                <a:effectLst/>
                <a:latin typeface="Times New Roman"/>
                <a:ea typeface="Times New Roman"/>
                <a:cs typeface="Arial"/>
              </a:rPr>
              <a:t>	</a:t>
            </a:r>
            <a:r>
              <a:rPr lang="vi-VN" sz="1400" b="1" kern="1200" dirty="0" smtClean="0">
                <a:solidFill>
                  <a:srgbClr val="000000"/>
                </a:solidFill>
                <a:effectLst/>
                <a:latin typeface="Times New Roman"/>
                <a:ea typeface="Times New Roman"/>
                <a:cs typeface="Arial"/>
              </a:rPr>
              <a:t>Hang </a:t>
            </a:r>
            <a:r>
              <a:rPr lang="vi-VN" sz="1400" b="1" kern="1200" dirty="0">
                <a:solidFill>
                  <a:srgbClr val="000000"/>
                </a:solidFill>
                <a:effectLst/>
                <a:latin typeface="Times New Roman"/>
                <a:ea typeface="Times New Roman"/>
                <a:cs typeface="Arial"/>
              </a:rPr>
              <a:t>Sơn Đoòng</a:t>
            </a:r>
            <a:r>
              <a:rPr lang="vi-VN" sz="1400" kern="1200" dirty="0">
                <a:solidFill>
                  <a:srgbClr val="000000"/>
                </a:solidFill>
                <a:effectLst/>
                <a:latin typeface="Times New Roman"/>
                <a:ea typeface="Times New Roman"/>
                <a:cs typeface="Arial"/>
              </a:rPr>
              <a:t> tại xã </a:t>
            </a:r>
            <a:r>
              <a:rPr lang="en-US" sz="1400" kern="1200" dirty="0" err="1">
                <a:solidFill>
                  <a:srgbClr val="000000"/>
                </a:solidFill>
                <a:effectLst/>
                <a:latin typeface="Calibri"/>
                <a:ea typeface="Times New Roman"/>
                <a:cs typeface="Arial"/>
              </a:rPr>
              <a:t>Tân</a:t>
            </a:r>
            <a:r>
              <a:rPr lang="en-US" sz="1400" kern="1200" dirty="0">
                <a:solidFill>
                  <a:srgbClr val="000000"/>
                </a:solidFill>
                <a:effectLst/>
                <a:latin typeface="Calibri"/>
                <a:ea typeface="Times New Roman"/>
                <a:cs typeface="Arial"/>
              </a:rPr>
              <a:t> </a:t>
            </a:r>
            <a:r>
              <a:rPr lang="en-US" sz="1400" kern="1200" dirty="0" err="1">
                <a:solidFill>
                  <a:srgbClr val="000000"/>
                </a:solidFill>
                <a:effectLst/>
                <a:latin typeface="Calibri"/>
                <a:ea typeface="Times New Roman"/>
                <a:cs typeface="Arial"/>
              </a:rPr>
              <a:t>Trạch</a:t>
            </a:r>
            <a:r>
              <a:rPr lang="vi-VN" sz="1400" u="sng" kern="1200" dirty="0">
                <a:solidFill>
                  <a:srgbClr val="000000"/>
                </a:solidFill>
                <a:effectLst/>
                <a:latin typeface="Times New Roman"/>
                <a:ea typeface="Times New Roman"/>
                <a:cs typeface="Arial"/>
              </a:rPr>
              <a:t>,</a:t>
            </a:r>
            <a:r>
              <a:rPr lang="vi-VN" sz="1400" kern="1200" dirty="0">
                <a:solidFill>
                  <a:srgbClr val="000000"/>
                </a:solidFill>
                <a:effectLst/>
                <a:latin typeface="Times New Roman"/>
                <a:ea typeface="Times New Roman"/>
                <a:cs typeface="Arial"/>
              </a:rPr>
              <a:t> huyện</a:t>
            </a:r>
            <a:r>
              <a:rPr lang="vi-VN" sz="1400" kern="1200" dirty="0">
                <a:solidFill>
                  <a:srgbClr val="000000"/>
                </a:solidFill>
                <a:effectLst/>
                <a:latin typeface="Calibri"/>
                <a:ea typeface="Times New Roman"/>
                <a:cs typeface="Arial"/>
              </a:rPr>
              <a:t> </a:t>
            </a:r>
            <a:r>
              <a:rPr lang="en-US" sz="1400" kern="1200" dirty="0" err="1">
                <a:solidFill>
                  <a:srgbClr val="000000"/>
                </a:solidFill>
                <a:effectLst/>
                <a:latin typeface="Calibri"/>
                <a:ea typeface="Times New Roman"/>
                <a:cs typeface="Arial"/>
              </a:rPr>
              <a:t>Bố</a:t>
            </a:r>
            <a:r>
              <a:rPr lang="en-US" sz="1400" kern="1200" dirty="0">
                <a:solidFill>
                  <a:srgbClr val="000000"/>
                </a:solidFill>
                <a:effectLst/>
                <a:latin typeface="Calibri"/>
                <a:ea typeface="Times New Roman"/>
                <a:cs typeface="Arial"/>
              </a:rPr>
              <a:t> </a:t>
            </a:r>
            <a:r>
              <a:rPr lang="en-US" sz="1400" kern="1200" dirty="0" err="1">
                <a:solidFill>
                  <a:srgbClr val="000000"/>
                </a:solidFill>
                <a:effectLst/>
                <a:latin typeface="Calibri"/>
                <a:ea typeface="Times New Roman"/>
                <a:cs typeface="Arial"/>
              </a:rPr>
              <a:t>Trạch</a:t>
            </a:r>
            <a:r>
              <a:rPr lang="en-US" sz="1400" kern="1200" dirty="0">
                <a:solidFill>
                  <a:srgbClr val="000000"/>
                </a:solidFill>
                <a:effectLst/>
                <a:latin typeface="Times New Roman"/>
                <a:ea typeface="Times New Roman"/>
                <a:cs typeface="Arial"/>
              </a:rPr>
              <a:t> </a:t>
            </a:r>
            <a:r>
              <a:rPr lang="vi-VN" sz="1400" kern="1200" dirty="0">
                <a:solidFill>
                  <a:srgbClr val="000000"/>
                </a:solidFill>
                <a:effectLst/>
                <a:latin typeface="Times New Roman"/>
                <a:ea typeface="Times New Roman"/>
                <a:cs typeface="Arial"/>
              </a:rPr>
              <a:t>tỉnh</a:t>
            </a:r>
            <a:r>
              <a:rPr lang="vi-VN" sz="1400" kern="1200" dirty="0">
                <a:solidFill>
                  <a:srgbClr val="000000"/>
                </a:solidFill>
                <a:effectLst/>
                <a:latin typeface="Calibri"/>
                <a:ea typeface="Times New Roman"/>
                <a:cs typeface="Arial"/>
              </a:rPr>
              <a:t> </a:t>
            </a:r>
            <a:r>
              <a:rPr lang="en-US" sz="1400" kern="1200" dirty="0" err="1">
                <a:solidFill>
                  <a:srgbClr val="000000"/>
                </a:solidFill>
                <a:effectLst/>
                <a:latin typeface="Calibri"/>
                <a:ea typeface="Times New Roman"/>
                <a:cs typeface="Arial"/>
              </a:rPr>
              <a:t>Quảng</a:t>
            </a:r>
            <a:r>
              <a:rPr lang="en-US" sz="1400" kern="1200" dirty="0">
                <a:solidFill>
                  <a:srgbClr val="000000"/>
                </a:solidFill>
                <a:effectLst/>
                <a:latin typeface="Calibri"/>
                <a:ea typeface="Times New Roman"/>
                <a:cs typeface="Arial"/>
              </a:rPr>
              <a:t> </a:t>
            </a:r>
            <a:r>
              <a:rPr lang="en-US" sz="1400" kern="1200" dirty="0" err="1">
                <a:solidFill>
                  <a:srgbClr val="000000"/>
                </a:solidFill>
                <a:effectLst/>
                <a:latin typeface="Calibri"/>
                <a:ea typeface="Times New Roman"/>
                <a:cs typeface="Arial"/>
              </a:rPr>
              <a:t>Bình</a:t>
            </a:r>
            <a:r>
              <a:rPr lang="en-US" sz="1400" kern="1200" dirty="0">
                <a:solidFill>
                  <a:srgbClr val="000000"/>
                </a:solidFill>
                <a:effectLst/>
                <a:latin typeface="Calibri"/>
                <a:ea typeface="Times New Roman"/>
                <a:cs typeface="Arial"/>
              </a:rPr>
              <a:t> </a:t>
            </a:r>
            <a:r>
              <a:rPr lang="en-US" sz="1400" kern="1200" dirty="0" err="1">
                <a:solidFill>
                  <a:srgbClr val="000000"/>
                </a:solidFill>
                <a:effectLst/>
                <a:latin typeface="Calibri"/>
                <a:ea typeface="Times New Roman"/>
                <a:cs typeface="Arial"/>
              </a:rPr>
              <a:t>của</a:t>
            </a:r>
            <a:r>
              <a:rPr lang="en-US" sz="1400" kern="1200" dirty="0">
                <a:solidFill>
                  <a:srgbClr val="000000"/>
                </a:solidFill>
                <a:effectLst/>
                <a:latin typeface="Calibri"/>
                <a:ea typeface="Times New Roman"/>
                <a:cs typeface="Arial"/>
              </a:rPr>
              <a:t> </a:t>
            </a:r>
            <a:r>
              <a:rPr lang="vi-VN" sz="1400" kern="1200" dirty="0">
                <a:solidFill>
                  <a:srgbClr val="000000"/>
                </a:solidFill>
                <a:effectLst/>
                <a:latin typeface="Times New Roman"/>
                <a:ea typeface="Times New Roman"/>
                <a:cs typeface="Arial"/>
              </a:rPr>
              <a:t>Việt Nam được coi l</a:t>
            </a:r>
            <a:r>
              <a:rPr lang="en-US" sz="1400" kern="1200" dirty="0">
                <a:solidFill>
                  <a:srgbClr val="000000"/>
                </a:solidFill>
                <a:effectLst/>
                <a:latin typeface="Calibri"/>
                <a:ea typeface="Times New Roman"/>
                <a:cs typeface="Arial"/>
              </a:rPr>
              <a:t>à hang </a:t>
            </a:r>
            <a:r>
              <a:rPr lang="en-US" sz="1400" kern="1200" dirty="0" err="1">
                <a:solidFill>
                  <a:srgbClr val="000000"/>
                </a:solidFill>
                <a:effectLst/>
                <a:latin typeface="Calibri"/>
                <a:ea typeface="Times New Roman"/>
                <a:cs typeface="Arial"/>
              </a:rPr>
              <a:t>động</a:t>
            </a:r>
            <a:r>
              <a:rPr lang="vi-VN" sz="1400" kern="1200" dirty="0">
                <a:solidFill>
                  <a:srgbClr val="000000"/>
                </a:solidFill>
                <a:effectLst/>
                <a:latin typeface="Times New Roman"/>
                <a:ea typeface="Times New Roman"/>
                <a:cs typeface="Arial"/>
              </a:rPr>
              <a:t>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a:t>
            </a:r>
            <a:endParaRPr lang="en-US" sz="1200" dirty="0">
              <a:effectLst/>
              <a:latin typeface="Times New Roman"/>
              <a:ea typeface="Times New Roman"/>
            </a:endParaRPr>
          </a:p>
          <a:p>
            <a:pPr marL="63500" algn="just" eaLnBrk="0" fontAlgn="base" hangingPunct="0">
              <a:lnSpc>
                <a:spcPct val="150000"/>
              </a:lnSpc>
              <a:spcAft>
                <a:spcPts val="1200"/>
              </a:spcAft>
            </a:pPr>
            <a:r>
              <a:rPr lang="en-US" sz="1400" kern="1200" dirty="0">
                <a:solidFill>
                  <a:srgbClr val="000000"/>
                </a:solidFill>
                <a:effectLst/>
                <a:latin typeface="Calibri"/>
                <a:ea typeface="Times New Roman"/>
                <a:cs typeface="Arial"/>
              </a:rPr>
              <a:t>	</a:t>
            </a:r>
            <a:r>
              <a:rPr lang="vi-VN" sz="1400" kern="1200" dirty="0">
                <a:solidFill>
                  <a:srgbClr val="000000"/>
                </a:solidFill>
                <a:effectLst/>
                <a:latin typeface="Times New Roman"/>
                <a:ea typeface="Times New Roman"/>
                <a:cs typeface="Arial"/>
              </a:rPr>
              <a:t>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a:t>
            </a:r>
            <a:endParaRPr lang="en-US" sz="1200" dirty="0">
              <a:effectLst/>
              <a:latin typeface="Times New Roman"/>
              <a:ea typeface="Times New Roman"/>
            </a:endParaRPr>
          </a:p>
        </p:txBody>
      </p:sp>
    </p:spTree>
    <p:extLst>
      <p:ext uri="{BB962C8B-B14F-4D97-AF65-F5344CB8AC3E}">
        <p14:creationId xmlns:p14="http://schemas.microsoft.com/office/powerpoint/2010/main" val="1796132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7822182" y="147047"/>
            <a:ext cx="1119637" cy="873530"/>
          </a:xfrm>
          <a:prstGeom prst="rect">
            <a:avLst/>
          </a:prstGeom>
        </p:spPr>
      </p:pic>
      <p:sp>
        <p:nvSpPr>
          <p:cNvPr id="10" name="Rectangle 9"/>
          <p:cNvSpPr/>
          <p:nvPr/>
        </p:nvSpPr>
        <p:spPr>
          <a:xfrm>
            <a:off x="152400" y="2015262"/>
            <a:ext cx="4317144"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A. HoẠT ĐỘNG CƠ BẢN</a:t>
            </a:r>
            <a:endParaRPr lang="en-US" sz="2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16" name="TextBox 15"/>
          <p:cNvSpPr txBox="1"/>
          <p:nvPr/>
        </p:nvSpPr>
        <p:spPr>
          <a:xfrm>
            <a:off x="152400" y="2708920"/>
            <a:ext cx="8524056" cy="523220"/>
          </a:xfrm>
          <a:prstGeom prst="rect">
            <a:avLst/>
          </a:prstGeom>
          <a:noFill/>
        </p:spPr>
        <p:txBody>
          <a:bodyPr wrap="square" rtlCol="0" anchor="ctr">
            <a:spAutoFit/>
          </a:bodyPr>
          <a:lstStyle/>
          <a:p>
            <a:r>
              <a:rPr lang="en-US" sz="2800" b="1" dirty="0" smtClean="0">
                <a:solidFill>
                  <a:srgbClr val="D0B2E6"/>
                </a:solidFill>
                <a:latin typeface="Times New Roman" panose="02020603050405020304" pitchFamily="18" charset="0"/>
                <a:cs typeface="Times New Roman" panose="02020603050405020304" pitchFamily="18" charset="0"/>
              </a:rPr>
              <a:t>3. </a:t>
            </a:r>
            <a:r>
              <a:rPr lang="en-US" sz="2800" b="1" dirty="0" err="1" smtClean="0">
                <a:solidFill>
                  <a:srgbClr val="D0B2E6"/>
                </a:solidFill>
                <a:latin typeface="Times New Roman" panose="02020603050405020304" pitchFamily="18" charset="0"/>
                <a:cs typeface="Times New Roman" panose="02020603050405020304" pitchFamily="18" charset="0"/>
              </a:rPr>
              <a:t>Định</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dạng</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độ</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rộng</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lề</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trái</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lề</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phải</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của</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đoan</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văn</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bản</a:t>
            </a:r>
            <a:endParaRPr lang="en-US" sz="2800" b="1" dirty="0">
              <a:solidFill>
                <a:srgbClr val="D0B2E6"/>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52400" y="138555"/>
            <a:ext cx="8839200" cy="1634261"/>
          </a:xfrm>
          <a:prstGeom prst="rect">
            <a:avLst/>
          </a:prstGeom>
        </p:spPr>
        <p:txBody>
          <a:bodyPr vert="horz" lIns="0" tIns="45720" rIns="0" bIns="0" anchor="b">
            <a:normAutofit fontScale="92500" lnSpcReduction="2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dirty="0" err="1" smtClean="0">
                <a:latin typeface="Times New Roman" pitchFamily="18" charset="0"/>
                <a:cs typeface="Times New Roman" pitchFamily="18" charset="0"/>
              </a:rPr>
              <a:t>Thứ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ngày</a:t>
            </a:r>
            <a:r>
              <a:rPr lang="en-US" sz="3200" b="1" dirty="0" smtClean="0">
                <a:latin typeface="Times New Roman" pitchFamily="18" charset="0"/>
                <a:cs typeface="Times New Roman" pitchFamily="18" charset="0"/>
              </a:rPr>
              <a:t> 22 </a:t>
            </a:r>
            <a:r>
              <a:rPr lang="en-US" sz="3200" b="1" dirty="0" err="1" smtClean="0">
                <a:latin typeface="Times New Roman" pitchFamily="18" charset="0"/>
                <a:cs typeface="Times New Roman" pitchFamily="18" charset="0"/>
              </a:rPr>
              <a:t>tháng</a:t>
            </a:r>
            <a:r>
              <a:rPr lang="en-US" sz="3200" b="1" dirty="0" smtClean="0">
                <a:latin typeface="Times New Roman" pitchFamily="18" charset="0"/>
                <a:cs typeface="Times New Roman" pitchFamily="18" charset="0"/>
              </a:rPr>
              <a:t> 10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2020</a:t>
            </a:r>
          </a:p>
          <a:p>
            <a:pPr algn="ctr"/>
            <a:r>
              <a:rPr lang="en-US" sz="3200" b="1" dirty="0" smtClean="0">
                <a:latin typeface="Times New Roman" pitchFamily="18" charset="0"/>
                <a:cs typeface="Times New Roman" pitchFamily="18" charset="0"/>
              </a:rPr>
              <a:t>TIN HỌC</a:t>
            </a:r>
          </a:p>
          <a:p>
            <a:pPr algn="ctr"/>
            <a:r>
              <a:rPr lang="en-US" sz="3200" b="1" dirty="0">
                <a:effectLst>
                  <a:reflection blurRad="6350" stA="55000" endA="300" endPos="45500" dir="5400000" sy="-100000" algn="bl" rotWithShape="0"/>
                </a:effectLst>
                <a:latin typeface="Times New Roman" pitchFamily="18" charset="0"/>
                <a:cs typeface="Times New Roman" pitchFamily="18" charset="0"/>
              </a:rPr>
              <a:t>BÀI </a:t>
            </a:r>
            <a:r>
              <a:rPr lang="en-US" sz="3200" b="1" dirty="0" smtClean="0">
                <a:effectLst>
                  <a:reflection blurRad="6350" stA="55000" endA="300" endPos="45500" dir="5400000" sy="-100000" algn="bl" rotWithShape="0"/>
                </a:effectLst>
                <a:latin typeface="Times New Roman" pitchFamily="18" charset="0"/>
                <a:cs typeface="Times New Roman" pitchFamily="18" charset="0"/>
              </a:rPr>
              <a:t>2:</a:t>
            </a:r>
            <a:r>
              <a:rPr lang="en-US" sz="3200" b="1" dirty="0">
                <a:effectLst>
                  <a:reflection blurRad="6350" stA="55000" endA="300" endPos="45500" dir="5400000" sy="-100000" algn="bl" rotWithShape="0"/>
                </a:effectLst>
                <a:latin typeface="Times New Roman" pitchFamily="18" charset="0"/>
                <a:cs typeface="Times New Roman" pitchFamily="18" charset="0"/>
              </a:rPr>
              <a:t/>
            </a:r>
            <a:br>
              <a:rPr lang="en-US" sz="3200" b="1" dirty="0">
                <a:effectLst>
                  <a:reflection blurRad="6350" stA="55000" endA="300" endPos="45500" dir="5400000" sy="-100000" algn="bl" rotWithShape="0"/>
                </a:effectLst>
                <a:latin typeface="Times New Roman" pitchFamily="18" charset="0"/>
                <a:cs typeface="Times New Roman" pitchFamily="18" charset="0"/>
              </a:rPr>
            </a:br>
            <a:r>
              <a:rPr lang="en-US" sz="3200" b="1" dirty="0" smtClean="0">
                <a:effectLst>
                  <a:reflection blurRad="6350" stA="55000" endA="300" endPos="45500" dir="5400000" sy="-100000" algn="bl" rotWithShape="0"/>
                </a:effectLst>
                <a:latin typeface="Times New Roman" pitchFamily="18" charset="0"/>
                <a:cs typeface="Times New Roman" pitchFamily="18" charset="0"/>
              </a:rPr>
              <a:t>KĨ THUẬT ĐIỀU CHỈNH MỘT ĐOẠN VĂN BẢN</a:t>
            </a:r>
            <a:endParaRPr lang="en-US" sz="3200" b="1" dirty="0" smtClean="0">
              <a:latin typeface="Times New Roman" pitchFamily="18" charset="0"/>
              <a:cs typeface="Times New Roman" pitchFamily="18" charset="0"/>
            </a:endParaRPr>
          </a:p>
        </p:txBody>
      </p:sp>
      <p:pic>
        <p:nvPicPr>
          <p:cNvPr id="6"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380414" y="1588"/>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8410577" y="6145213"/>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587" y="6034091"/>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4604657"/>
            <a:ext cx="8763000" cy="102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bwMode="auto">
          <a:xfrm>
            <a:off x="179512" y="3317988"/>
            <a:ext cx="5616624"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eaLnBrk="1" fontAlgn="auto" hangingPunct="1">
              <a:spcBef>
                <a:spcPts val="0"/>
              </a:spcBef>
              <a:spcAft>
                <a:spcPts val="0"/>
              </a:spcAft>
              <a:defRPr/>
            </a:pPr>
            <a:r>
              <a:rPr lang="en-US" sz="2400" dirty="0">
                <a:latin typeface="Times New Roman" pitchFamily="18" charset="0"/>
                <a:cs typeface="Times New Roman" pitchFamily="18" charset="0"/>
              </a:rPr>
              <a:t>Di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phím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trượt</a:t>
            </a:r>
            <a:r>
              <a:rPr lang="en-US"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đ</a:t>
            </a:r>
            <a:r>
              <a:rPr lang="en-US" sz="2400" dirty="0" err="1">
                <a:latin typeface="Times New Roman" pitchFamily="18" charset="0"/>
                <a:cs typeface="Times New Roman" pitchFamily="18" charset="0"/>
              </a:rPr>
              <a:t>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đ</a:t>
            </a:r>
            <a:r>
              <a:rPr lang="en-US" sz="2400" dirty="0" err="1">
                <a:latin typeface="Times New Roman" pitchFamily="18" charset="0"/>
                <a:cs typeface="Times New Roman" pitchFamily="18" charset="0"/>
              </a:rPr>
              <a:t>oạn</a:t>
            </a:r>
            <a:r>
              <a:rPr lang="en-US" sz="2400" dirty="0">
                <a:latin typeface="Times New Roman" pitchFamily="18" charset="0"/>
                <a:cs typeface="Times New Roman" pitchFamily="18" charset="0"/>
              </a:rPr>
              <a:t> v</a:t>
            </a:r>
            <a:r>
              <a:rPr lang="vi-VN" sz="2400" dirty="0">
                <a:latin typeface="Times New Roman" pitchFamily="18" charset="0"/>
                <a:cs typeface="Times New Roman" pitchFamily="18" charset="0"/>
              </a:rPr>
              <a:t>ă</a:t>
            </a:r>
            <a:r>
              <a:rPr lang="en-US" sz="2400" dirty="0">
                <a:latin typeface="Times New Roman" pitchFamily="18" charset="0"/>
                <a:cs typeface="Times New Roman" pitchFamily="18" charset="0"/>
              </a:rPr>
              <a:t>n </a:t>
            </a:r>
            <a:r>
              <a:rPr lang="en-US" sz="2400" dirty="0" err="1">
                <a:latin typeface="Times New Roman" pitchFamily="18" charset="0"/>
                <a:cs typeface="Times New Roman" pitchFamily="18" charset="0"/>
              </a:rPr>
              <a:t>bản</a:t>
            </a:r>
            <a:endParaRPr lang="en-US" sz="2400" dirty="0">
              <a:latin typeface="Times New Roman" pitchFamily="18" charset="0"/>
              <a:cs typeface="Times New Roman" pitchFamily="18" charset="0"/>
            </a:endParaRPr>
          </a:p>
        </p:txBody>
      </p:sp>
      <p:pic>
        <p:nvPicPr>
          <p:cNvPr id="25"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3402578"/>
            <a:ext cx="2444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2"/>
          <p:cNvGrpSpPr>
            <a:grpSpLocks/>
          </p:cNvGrpSpPr>
          <p:nvPr/>
        </p:nvGrpSpPr>
        <p:grpSpPr bwMode="auto">
          <a:xfrm>
            <a:off x="290902" y="5796641"/>
            <a:ext cx="4290032" cy="830998"/>
            <a:chOff x="0" y="5867400"/>
            <a:chExt cx="3657600" cy="1467977"/>
          </a:xfrm>
        </p:grpSpPr>
        <p:sp>
          <p:nvSpPr>
            <p:cNvPr id="32" name="TextBox 31"/>
            <p:cNvSpPr txBox="1"/>
            <p:nvPr/>
          </p:nvSpPr>
          <p:spPr>
            <a:xfrm>
              <a:off x="0" y="5867400"/>
              <a:ext cx="3657600" cy="1467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en-US" sz="2400" dirty="0">
                  <a:latin typeface="Times New Roman" pitchFamily="18" charset="0"/>
                  <a:cs typeface="Times New Roman" pitchFamily="18" charset="0"/>
                </a:rPr>
                <a:t>Di </a:t>
              </a:r>
              <a:r>
                <a:rPr lang="en-US" sz="2400" dirty="0" err="1" smtClean="0">
                  <a:latin typeface="Times New Roman" pitchFamily="18" charset="0"/>
                  <a:cs typeface="Times New Roman" pitchFamily="18" charset="0"/>
                </a:rPr>
                <a:t>chuyển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phím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trượt</a:t>
              </a:r>
              <a:r>
                <a:rPr lang="en-US"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để</a:t>
              </a:r>
              <a:r>
                <a:rPr lang="en-US" sz="2400" dirty="0">
                  <a:latin typeface="Times New Roman" pitchFamily="18" charset="0"/>
                  <a:cs typeface="Times New Roman" pitchFamily="18" charset="0"/>
                </a:rPr>
                <a:t> c</a:t>
              </a:r>
              <a:r>
                <a:rPr lang="vi-VN" sz="2400" dirty="0">
                  <a:latin typeface="Times New Roman" pitchFamily="18" charset="0"/>
                  <a:cs typeface="Times New Roman" pitchFamily="18" charset="0"/>
                </a:rPr>
                <a:t>ă</a:t>
              </a:r>
              <a:r>
                <a:rPr lang="en-US" sz="2400" dirty="0">
                  <a:latin typeface="Times New Roman" pitchFamily="18" charset="0"/>
                  <a:cs typeface="Times New Roman" pitchFamily="18" charset="0"/>
                </a:rPr>
                <a:t>n </a:t>
              </a:r>
              <a:r>
                <a:rPr lang="en-US" sz="2400" dirty="0" err="1">
                  <a:latin typeface="Times New Roman" pitchFamily="18" charset="0"/>
                  <a:cs typeface="Times New Roman" pitchFamily="18" charset="0"/>
                </a:rPr>
                <a:t>lề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đ</a:t>
              </a:r>
              <a:r>
                <a:rPr lang="en-US" sz="2400" dirty="0" err="1">
                  <a:latin typeface="Times New Roman" pitchFamily="18" charset="0"/>
                  <a:cs typeface="Times New Roman" pitchFamily="18" charset="0"/>
                </a:rPr>
                <a:t>oạn</a:t>
              </a:r>
              <a:r>
                <a:rPr lang="en-US" sz="2400" dirty="0">
                  <a:latin typeface="Times New Roman" pitchFamily="18" charset="0"/>
                  <a:cs typeface="Times New Roman" pitchFamily="18" charset="0"/>
                </a:rPr>
                <a:t> v</a:t>
              </a:r>
              <a:r>
                <a:rPr lang="vi-VN" sz="2400" dirty="0">
                  <a:latin typeface="Times New Roman" pitchFamily="18" charset="0"/>
                  <a:cs typeface="Times New Roman" pitchFamily="18" charset="0"/>
                </a:rPr>
                <a:t>ă</a:t>
              </a:r>
              <a:r>
                <a:rPr lang="en-US" sz="2400" dirty="0">
                  <a:latin typeface="Times New Roman" pitchFamily="18" charset="0"/>
                  <a:cs typeface="Times New Roman" pitchFamily="18" charset="0"/>
                </a:rPr>
                <a:t>n </a:t>
              </a:r>
              <a:r>
                <a:rPr lang="en-US" sz="2400" dirty="0" err="1">
                  <a:latin typeface="Times New Roman" pitchFamily="18" charset="0"/>
                  <a:cs typeface="Times New Roman" pitchFamily="18" charset="0"/>
                </a:rPr>
                <a:t>bản</a:t>
              </a:r>
              <a:endParaRPr lang="en-US" sz="2400" dirty="0">
                <a:latin typeface="Times New Roman" pitchFamily="18" charset="0"/>
                <a:cs typeface="Times New Roman" pitchFamily="18" charset="0"/>
              </a:endParaRPr>
            </a:p>
          </p:txBody>
        </p:sp>
        <p:pic>
          <p:nvPicPr>
            <p:cNvPr id="33"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5188" y="5891661"/>
              <a:ext cx="188987"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Box 33"/>
          <p:cNvSpPr txBox="1"/>
          <p:nvPr/>
        </p:nvSpPr>
        <p:spPr bwMode="auto">
          <a:xfrm>
            <a:off x="5078723" y="5810422"/>
            <a:ext cx="3741749"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eaLnBrk="1" fontAlgn="auto" hangingPunct="1">
              <a:spcBef>
                <a:spcPts val="0"/>
              </a:spcBef>
              <a:spcAft>
                <a:spcPts val="0"/>
              </a:spcAft>
              <a:defRPr/>
            </a:pPr>
            <a:r>
              <a:rPr lang="en-US" sz="2400" dirty="0">
                <a:latin typeface="Times New Roman" pitchFamily="18" charset="0"/>
                <a:cs typeface="Times New Roman" pitchFamily="18" charset="0"/>
              </a:rPr>
              <a:t>Di </a:t>
            </a:r>
            <a:r>
              <a:rPr lang="en-US" sz="2400" dirty="0" err="1" smtClean="0">
                <a:latin typeface="Times New Roman" pitchFamily="18" charset="0"/>
                <a:cs typeface="Times New Roman" pitchFamily="18" charset="0"/>
              </a:rPr>
              <a:t>chuyển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phím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trượt</a:t>
            </a:r>
            <a:r>
              <a:rPr lang="en-US"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c</a:t>
            </a:r>
            <a:r>
              <a:rPr lang="vi-VN" sz="2400" dirty="0" smtClean="0">
                <a:latin typeface="Times New Roman" pitchFamily="18" charset="0"/>
                <a:cs typeface="Times New Roman" pitchFamily="18" charset="0"/>
              </a:rPr>
              <a:t>ă</a:t>
            </a:r>
            <a:r>
              <a:rPr lang="en-US" sz="2400" dirty="0">
                <a:latin typeface="Times New Roman" pitchFamily="18" charset="0"/>
                <a:cs typeface="Times New Roman" pitchFamily="18" charset="0"/>
              </a:rPr>
              <a:t>n </a:t>
            </a:r>
            <a:r>
              <a:rPr lang="en-US" sz="2400" dirty="0" err="1">
                <a:latin typeface="Times New Roman" pitchFamily="18" charset="0"/>
                <a:cs typeface="Times New Roman" pitchFamily="18" charset="0"/>
              </a:rPr>
              <a:t>lề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đ</a:t>
            </a:r>
            <a:r>
              <a:rPr lang="en-US" sz="2400" dirty="0" err="1">
                <a:latin typeface="Times New Roman" pitchFamily="18" charset="0"/>
                <a:cs typeface="Times New Roman" pitchFamily="18" charset="0"/>
              </a:rPr>
              <a:t>oạn</a:t>
            </a:r>
            <a:r>
              <a:rPr lang="en-US" sz="2400" dirty="0">
                <a:latin typeface="Times New Roman" pitchFamily="18" charset="0"/>
                <a:cs typeface="Times New Roman" pitchFamily="18" charset="0"/>
              </a:rPr>
              <a:t> v</a:t>
            </a:r>
            <a:r>
              <a:rPr lang="vi-VN" sz="2400" dirty="0">
                <a:latin typeface="Times New Roman" pitchFamily="18" charset="0"/>
                <a:cs typeface="Times New Roman" pitchFamily="18" charset="0"/>
              </a:rPr>
              <a:t>ă</a:t>
            </a:r>
            <a:r>
              <a:rPr lang="en-US" sz="2400" dirty="0">
                <a:latin typeface="Times New Roman" pitchFamily="18" charset="0"/>
                <a:cs typeface="Times New Roman" pitchFamily="18" charset="0"/>
              </a:rPr>
              <a:t>n </a:t>
            </a:r>
            <a:r>
              <a:rPr lang="en-US" sz="2400" dirty="0" err="1">
                <a:latin typeface="Times New Roman" pitchFamily="18" charset="0"/>
                <a:cs typeface="Times New Roman" pitchFamily="18" charset="0"/>
              </a:rPr>
              <a:t>bản</a:t>
            </a:r>
            <a:endParaRPr lang="en-US" sz="2400" dirty="0">
              <a:latin typeface="Times New Roman" pitchFamily="18" charset="0"/>
              <a:cs typeface="Times New Roman" pitchFamily="18" charset="0"/>
            </a:endParaRPr>
          </a:p>
        </p:txBody>
      </p:sp>
      <p:pic>
        <p:nvPicPr>
          <p:cNvPr id="35"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1706" y="5855253"/>
            <a:ext cx="221665" cy="34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Elbow Connector 35"/>
          <p:cNvCxnSpPr/>
          <p:nvPr/>
        </p:nvCxnSpPr>
        <p:spPr>
          <a:xfrm rot="5400000">
            <a:off x="1752100" y="4269819"/>
            <a:ext cx="655906" cy="403268"/>
          </a:xfrm>
          <a:prstGeom prst="bentConnector3">
            <a:avLst>
              <a:gd name="adj1" fmla="val 50000"/>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0" name="Elbow Connector 39"/>
          <p:cNvCxnSpPr/>
          <p:nvPr/>
        </p:nvCxnSpPr>
        <p:spPr>
          <a:xfrm rot="16200000" flipV="1">
            <a:off x="1448859" y="5453372"/>
            <a:ext cx="359957" cy="326580"/>
          </a:xfrm>
          <a:prstGeom prst="bentConnector3">
            <a:avLst>
              <a:gd name="adj1" fmla="val 40230"/>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9" name="Elbow Connector 48"/>
          <p:cNvCxnSpPr/>
          <p:nvPr/>
        </p:nvCxnSpPr>
        <p:spPr>
          <a:xfrm rot="5400000" flipH="1" flipV="1">
            <a:off x="7642585" y="5338905"/>
            <a:ext cx="499950" cy="418771"/>
          </a:xfrm>
          <a:prstGeom prst="bentConnector3">
            <a:avLst>
              <a:gd name="adj1" fmla="val 50000"/>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58734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par>
                                <p:cTn id="20" presetID="16" presetClass="entr" presetSubtype="21"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par>
                                <p:cTn id="23" presetID="16" presetClass="entr" presetSubtype="21"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Vertic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ppt_x"/>
                                          </p:val>
                                        </p:tav>
                                        <p:tav tm="100000">
                                          <p:val>
                                            <p:strVal val="#ppt_x"/>
                                          </p:val>
                                        </p:tav>
                                      </p:tavLst>
                                    </p:anim>
                                    <p:anim calcmode="lin" valueType="num">
                                      <p:cBhvr additive="base">
                                        <p:cTn id="31" dur="500" fill="hold"/>
                                        <p:tgtEl>
                                          <p:spTgt spid="40"/>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ppt_x"/>
                                          </p:val>
                                        </p:tav>
                                        <p:tav tm="100000">
                                          <p:val>
                                            <p:strVal val="#ppt_x"/>
                                          </p:val>
                                        </p:tav>
                                      </p:tavLst>
                                    </p:anim>
                                    <p:anim calcmode="lin" valueType="num">
                                      <p:cBhvr additive="base">
                                        <p:cTn id="3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wipe(down)">
                                      <p:cBhvr>
                                        <p:cTn id="40" dur="500"/>
                                        <p:tgtEl>
                                          <p:spTgt spid="4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down)">
                                      <p:cBhvr>
                                        <p:cTn id="43" dur="500"/>
                                        <p:tgtEl>
                                          <p:spTgt spid="34"/>
                                        </p:tgtEl>
                                      </p:cBhvr>
                                    </p:animEffect>
                                  </p:childTnLst>
                                </p:cTn>
                              </p:par>
                              <p:par>
                                <p:cTn id="44" presetID="22" presetClass="entr" presetSubtype="4"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down)">
                                      <p:cBhvr>
                                        <p:cTn id="4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7822182" y="147047"/>
            <a:ext cx="1119637" cy="873530"/>
          </a:xfrm>
          <a:prstGeom prst="rect">
            <a:avLst/>
          </a:prstGeom>
        </p:spPr>
      </p:pic>
      <p:sp>
        <p:nvSpPr>
          <p:cNvPr id="10" name="Rectangle 9"/>
          <p:cNvSpPr/>
          <p:nvPr/>
        </p:nvSpPr>
        <p:spPr>
          <a:xfrm>
            <a:off x="152400" y="2015262"/>
            <a:ext cx="4317144"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all" spc="0" normalizeH="0" baseline="0" noProof="0"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itchFamily="18" charset="0"/>
                <a:ea typeface="+mn-ea"/>
                <a:cs typeface="Times New Roman" pitchFamily="18" charset="0"/>
              </a:rPr>
              <a:t>A. HoẠT ĐỘNG CƠ BẢN</a:t>
            </a:r>
            <a:endParaRPr kumimoji="0" lang="en-US" sz="2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itchFamily="18" charset="0"/>
              <a:ea typeface="+mn-ea"/>
              <a:cs typeface="Times New Roman" pitchFamily="18" charset="0"/>
            </a:endParaRPr>
          </a:p>
        </p:txBody>
      </p:sp>
      <p:sp>
        <p:nvSpPr>
          <p:cNvPr id="16" name="TextBox 15"/>
          <p:cNvSpPr txBox="1"/>
          <p:nvPr/>
        </p:nvSpPr>
        <p:spPr>
          <a:xfrm>
            <a:off x="152400" y="2708920"/>
            <a:ext cx="7619999"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D0B2E6"/>
                </a:solidFill>
                <a:latin typeface="Times New Roman" panose="02020603050405020304" pitchFamily="18" charset="0"/>
                <a:cs typeface="Times New Roman" panose="02020603050405020304" pitchFamily="18" charset="0"/>
              </a:rPr>
              <a:t>4</a:t>
            </a:r>
            <a:r>
              <a:rPr kumimoji="0" lang="en-US" sz="2800" b="1" i="0" u="none" strike="noStrike" kern="1200" cap="none" spc="0" normalizeH="0" baseline="0" noProof="0" dirty="0" smtClean="0">
                <a:ln>
                  <a:noFill/>
                </a:ln>
                <a:solidFill>
                  <a:srgbClr val="D0B2E6"/>
                </a:solidFill>
                <a:effectLst/>
                <a:uLnTx/>
                <a:uFillTx/>
                <a:latin typeface="Times New Roman" panose="02020603050405020304" pitchFamily="18" charset="0"/>
                <a:ea typeface="+mn-ea"/>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Định</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dạng</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lề</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trên</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và</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lề</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dưới</a:t>
            </a:r>
            <a:r>
              <a:rPr kumimoji="0" lang="en-US" sz="2800" b="1" i="0" u="none" strike="noStrike" kern="1200" cap="none" spc="0" normalizeH="0" baseline="0" noProof="0" dirty="0" smtClean="0">
                <a:ln>
                  <a:noFill/>
                </a:ln>
                <a:solidFill>
                  <a:srgbClr val="D0B2E6"/>
                </a:solidFill>
                <a:effectLst/>
                <a:uLnTx/>
                <a:uFillTx/>
                <a:latin typeface="Times New Roman" panose="02020603050405020304" pitchFamily="18" charset="0"/>
                <a:ea typeface="+mn-ea"/>
                <a:cs typeface="Times New Roman" panose="02020603050405020304" pitchFamily="18" charset="0"/>
              </a:rPr>
              <a:t> </a:t>
            </a:r>
            <a:endParaRPr kumimoji="0" lang="en-US" sz="2800" b="1" i="0" u="none" strike="noStrike" kern="1200" cap="none" spc="0" normalizeH="0" baseline="0" noProof="0" dirty="0">
              <a:ln>
                <a:noFill/>
              </a:ln>
              <a:solidFill>
                <a:srgbClr val="D0B2E6"/>
              </a:solidFill>
              <a:effectLst/>
              <a:uLnTx/>
              <a:uFillTx/>
              <a:latin typeface="Times New Roman" panose="02020603050405020304" pitchFamily="18" charset="0"/>
              <a:ea typeface="+mn-ea"/>
              <a:cs typeface="Times New Roman" panose="02020603050405020304" pitchFamily="18" charset="0"/>
            </a:endParaRPr>
          </a:p>
        </p:txBody>
      </p:sp>
      <p:sp>
        <p:nvSpPr>
          <p:cNvPr id="5" name="Title 1"/>
          <p:cNvSpPr txBox="1">
            <a:spLocks/>
          </p:cNvSpPr>
          <p:nvPr/>
        </p:nvSpPr>
        <p:spPr>
          <a:xfrm>
            <a:off x="152400" y="138555"/>
            <a:ext cx="8839200" cy="1634261"/>
          </a:xfrm>
          <a:prstGeom prst="rect">
            <a:avLst/>
          </a:prstGeom>
        </p:spPr>
        <p:txBody>
          <a:bodyPr vert="horz" lIns="0" tIns="45720" rIns="0" bIns="0" anchor="b">
            <a:normAutofit fontScale="92500" lnSpcReduction="2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rgbClr val="1F497D"/>
                </a:solidFill>
                <a:effectLst/>
                <a:uLnTx/>
                <a:uFillTx/>
                <a:latin typeface="Times New Roman" pitchFamily="18" charset="0"/>
                <a:ea typeface="+mj-ea"/>
                <a:cs typeface="Times New Roman" pitchFamily="18" charset="0"/>
              </a:rPr>
              <a:t>Thứ</a:t>
            </a:r>
            <a:r>
              <a:rPr kumimoji="0" lang="en-US" sz="3200" b="1" i="0" u="none" strike="noStrike" kern="1200" cap="none" spc="0" normalizeH="0" baseline="0" noProof="0" dirty="0" smtClean="0">
                <a:ln>
                  <a:noFill/>
                </a:ln>
                <a:solidFill>
                  <a:srgbClr val="1F497D"/>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1F497D"/>
                </a:solidFill>
                <a:effectLst/>
                <a:uLnTx/>
                <a:uFillTx/>
                <a:latin typeface="Times New Roman" pitchFamily="18" charset="0"/>
                <a:ea typeface="+mj-ea"/>
                <a:cs typeface="Times New Roman" pitchFamily="18" charset="0"/>
              </a:rPr>
              <a:t>năm</a:t>
            </a:r>
            <a:r>
              <a:rPr kumimoji="0" lang="en-US" sz="3200" b="1" i="0" u="none" strike="noStrike" kern="1200" cap="none" spc="0" normalizeH="0" baseline="0" noProof="0" dirty="0" smtClean="0">
                <a:ln>
                  <a:noFill/>
                </a:ln>
                <a:solidFill>
                  <a:srgbClr val="1F497D"/>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1F497D"/>
                </a:solidFill>
                <a:effectLst/>
                <a:uLnTx/>
                <a:uFillTx/>
                <a:latin typeface="Times New Roman" pitchFamily="18" charset="0"/>
                <a:ea typeface="+mj-ea"/>
                <a:cs typeface="Times New Roman" pitchFamily="18" charset="0"/>
              </a:rPr>
              <a:t>ngày</a:t>
            </a:r>
            <a:r>
              <a:rPr kumimoji="0" lang="en-US" sz="3200" b="1" i="0" u="none" strike="noStrike" kern="1200" cap="none" spc="0" normalizeH="0" baseline="0" noProof="0" dirty="0" smtClean="0">
                <a:ln>
                  <a:noFill/>
                </a:ln>
                <a:solidFill>
                  <a:srgbClr val="1F497D"/>
                </a:solidFill>
                <a:effectLst/>
                <a:uLnTx/>
                <a:uFillTx/>
                <a:latin typeface="Times New Roman" pitchFamily="18" charset="0"/>
                <a:ea typeface="+mj-ea"/>
                <a:cs typeface="Times New Roman" pitchFamily="18" charset="0"/>
              </a:rPr>
              <a:t> 22 </a:t>
            </a:r>
            <a:r>
              <a:rPr kumimoji="0" lang="en-US" sz="3200" b="1" i="0" u="none" strike="noStrike" kern="1200" cap="none" spc="0" normalizeH="0" baseline="0" noProof="0" dirty="0" err="1" smtClean="0">
                <a:ln>
                  <a:noFill/>
                </a:ln>
                <a:solidFill>
                  <a:srgbClr val="1F497D"/>
                </a:solidFill>
                <a:effectLst/>
                <a:uLnTx/>
                <a:uFillTx/>
                <a:latin typeface="Times New Roman" pitchFamily="18" charset="0"/>
                <a:ea typeface="+mj-ea"/>
                <a:cs typeface="Times New Roman" pitchFamily="18" charset="0"/>
              </a:rPr>
              <a:t>tháng</a:t>
            </a:r>
            <a:r>
              <a:rPr kumimoji="0" lang="en-US" sz="3200" b="1" i="0" u="none" strike="noStrike" kern="1200" cap="none" spc="0" normalizeH="0" baseline="0" noProof="0" dirty="0" smtClean="0">
                <a:ln>
                  <a:noFill/>
                </a:ln>
                <a:solidFill>
                  <a:srgbClr val="1F497D"/>
                </a:solidFill>
                <a:effectLst/>
                <a:uLnTx/>
                <a:uFillTx/>
                <a:latin typeface="Times New Roman" pitchFamily="18" charset="0"/>
                <a:ea typeface="+mj-ea"/>
                <a:cs typeface="Times New Roman" pitchFamily="18" charset="0"/>
              </a:rPr>
              <a:t> 10 </a:t>
            </a:r>
            <a:r>
              <a:rPr kumimoji="0" lang="en-US" sz="3200" b="1" i="0" u="none" strike="noStrike" kern="1200" cap="none" spc="0" normalizeH="0" baseline="0" noProof="0" dirty="0" err="1" smtClean="0">
                <a:ln>
                  <a:noFill/>
                </a:ln>
                <a:solidFill>
                  <a:srgbClr val="1F497D"/>
                </a:solidFill>
                <a:effectLst/>
                <a:uLnTx/>
                <a:uFillTx/>
                <a:latin typeface="Times New Roman" pitchFamily="18" charset="0"/>
                <a:ea typeface="+mj-ea"/>
                <a:cs typeface="Times New Roman" pitchFamily="18" charset="0"/>
              </a:rPr>
              <a:t>năm</a:t>
            </a:r>
            <a:r>
              <a:rPr kumimoji="0" lang="en-US" sz="3200" b="1" i="0" u="none" strike="noStrike" kern="1200" cap="none" spc="0" normalizeH="0" baseline="0" noProof="0" dirty="0" smtClean="0">
                <a:ln>
                  <a:noFill/>
                </a:ln>
                <a:solidFill>
                  <a:srgbClr val="1F497D"/>
                </a:solidFill>
                <a:effectLst/>
                <a:uLnTx/>
                <a:uFillTx/>
                <a:latin typeface="Times New Roman" pitchFamily="18" charset="0"/>
                <a:ea typeface="+mj-ea"/>
                <a:cs typeface="Times New Roman" pitchFamily="18" charset="0"/>
              </a:rPr>
              <a:t> 2020</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1F497D"/>
                </a:solidFill>
                <a:effectLst/>
                <a:uLnTx/>
                <a:uFillTx/>
                <a:latin typeface="Times New Roman" pitchFamily="18" charset="0"/>
                <a:ea typeface="+mj-ea"/>
                <a:cs typeface="Times New Roman" pitchFamily="18" charset="0"/>
              </a:rPr>
              <a:t>TIN HỌC</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1F497D"/>
                </a:solidFill>
                <a:effectLst>
                  <a:reflection blurRad="6350" stA="55000" endA="300" endPos="45500" dir="5400000" sy="-100000" algn="bl" rotWithShape="0"/>
                </a:effectLst>
                <a:uLnTx/>
                <a:uFillTx/>
                <a:latin typeface="Times New Roman" pitchFamily="18" charset="0"/>
                <a:ea typeface="+mj-ea"/>
                <a:cs typeface="Times New Roman" pitchFamily="18" charset="0"/>
              </a:rPr>
              <a:t>BÀI </a:t>
            </a:r>
            <a:r>
              <a:rPr kumimoji="0" lang="en-US" sz="3200" b="1" i="0" u="none" strike="noStrike" kern="1200" cap="none" spc="0" normalizeH="0" baseline="0" noProof="0" dirty="0" smtClean="0">
                <a:ln>
                  <a:noFill/>
                </a:ln>
                <a:solidFill>
                  <a:srgbClr val="1F497D"/>
                </a:solidFill>
                <a:effectLst>
                  <a:reflection blurRad="6350" stA="55000" endA="300" endPos="45500" dir="5400000" sy="-100000" algn="bl" rotWithShape="0"/>
                </a:effectLst>
                <a:uLnTx/>
                <a:uFillTx/>
                <a:latin typeface="Times New Roman" pitchFamily="18" charset="0"/>
                <a:ea typeface="+mj-ea"/>
                <a:cs typeface="Times New Roman" pitchFamily="18" charset="0"/>
              </a:rPr>
              <a:t>2:</a:t>
            </a:r>
            <a:r>
              <a:rPr kumimoji="0" lang="en-US" sz="3200" b="1" i="0" u="none" strike="noStrike" kern="1200" cap="none" spc="0" normalizeH="0" baseline="0" noProof="0" dirty="0">
                <a:ln>
                  <a:noFill/>
                </a:ln>
                <a:solidFill>
                  <a:srgbClr val="1F497D"/>
                </a:solidFill>
                <a:effectLst>
                  <a:reflection blurRad="6350" stA="55000" endA="300" endPos="45500" dir="5400000" sy="-100000" algn="bl" rotWithShape="0"/>
                </a:effectLst>
                <a:uLnTx/>
                <a:uFillTx/>
                <a:latin typeface="Times New Roman" pitchFamily="18" charset="0"/>
                <a:ea typeface="+mj-ea"/>
                <a:cs typeface="Times New Roman" pitchFamily="18" charset="0"/>
              </a:rPr>
              <a:t/>
            </a:r>
            <a:br>
              <a:rPr kumimoji="0" lang="en-US" sz="3200" b="1" i="0" u="none" strike="noStrike" kern="1200" cap="none" spc="0" normalizeH="0" baseline="0" noProof="0" dirty="0">
                <a:ln>
                  <a:noFill/>
                </a:ln>
                <a:solidFill>
                  <a:srgbClr val="1F497D"/>
                </a:solidFill>
                <a:effectLst>
                  <a:reflection blurRad="6350" stA="55000" endA="300" endPos="45500" dir="5400000" sy="-100000" algn="bl" rotWithShape="0"/>
                </a:effectLst>
                <a:uLnTx/>
                <a:uFillTx/>
                <a:latin typeface="Times New Roman" pitchFamily="18" charset="0"/>
                <a:ea typeface="+mj-ea"/>
                <a:cs typeface="Times New Roman" pitchFamily="18" charset="0"/>
              </a:rPr>
            </a:br>
            <a:r>
              <a:rPr kumimoji="0" lang="en-US" sz="3200" b="1" i="0" u="none" strike="noStrike" kern="1200" cap="none" spc="0" normalizeH="0" baseline="0" noProof="0" dirty="0" smtClean="0">
                <a:ln>
                  <a:noFill/>
                </a:ln>
                <a:solidFill>
                  <a:srgbClr val="1F497D"/>
                </a:solidFill>
                <a:effectLst>
                  <a:reflection blurRad="6350" stA="55000" endA="300" endPos="45500" dir="5400000" sy="-100000" algn="bl" rotWithShape="0"/>
                </a:effectLst>
                <a:uLnTx/>
                <a:uFillTx/>
                <a:latin typeface="Times New Roman" pitchFamily="18" charset="0"/>
                <a:ea typeface="+mj-ea"/>
                <a:cs typeface="Times New Roman" pitchFamily="18" charset="0"/>
              </a:rPr>
              <a:t>KĨ THUẬT ĐIỀU CHỈNH MỘT ĐOẠN VĂN BẢN</a:t>
            </a:r>
            <a:endParaRPr kumimoji="0" lang="en-US" sz="3200" b="1" i="0" u="none" strike="noStrike" kern="1200" cap="none" spc="0" normalizeH="0" baseline="0" noProof="0" dirty="0" smtClean="0">
              <a:ln>
                <a:noFill/>
              </a:ln>
              <a:solidFill>
                <a:srgbClr val="1F497D"/>
              </a:solidFill>
              <a:effectLst/>
              <a:uLnTx/>
              <a:uFillTx/>
              <a:latin typeface="Times New Roman" pitchFamily="18" charset="0"/>
              <a:ea typeface="+mj-ea"/>
              <a:cs typeface="Times New Roman" pitchFamily="18" charset="0"/>
            </a:endParaRPr>
          </a:p>
        </p:txBody>
      </p:sp>
      <p:pic>
        <p:nvPicPr>
          <p:cNvPr id="6"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380414" y="1588"/>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8410577" y="6145213"/>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587" y="6034091"/>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7168" y="3904505"/>
            <a:ext cx="45720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4368" y="3932660"/>
            <a:ext cx="6096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Up-Down Arrow 17"/>
          <p:cNvSpPr/>
          <p:nvPr/>
        </p:nvSpPr>
        <p:spPr>
          <a:xfrm>
            <a:off x="6238804" y="5523036"/>
            <a:ext cx="113928" cy="261913"/>
          </a:xfrm>
          <a:prstGeom prst="upDownArrow">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9" name="TextBox 8"/>
          <p:cNvSpPr txBox="1">
            <a:spLocks noChangeArrowheads="1"/>
          </p:cNvSpPr>
          <p:nvPr/>
        </p:nvSpPr>
        <p:spPr bwMode="auto">
          <a:xfrm>
            <a:off x="251520" y="3584044"/>
            <a:ext cx="547260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Tx/>
              <a:buChar char="-"/>
            </a:pPr>
            <a:r>
              <a:rPr lang="en-US" altLang="vi-VN" sz="2400" dirty="0" err="1" smtClean="0">
                <a:latin typeface="Times New Roman" pitchFamily="18" charset="0"/>
                <a:cs typeface="Times New Roman" pitchFamily="18" charset="0"/>
              </a:rPr>
              <a:t>Đặt</a:t>
            </a:r>
            <a:r>
              <a:rPr lang="en-US" altLang="vi-VN" sz="2400" dirty="0" smtClean="0">
                <a:latin typeface="Times New Roman" pitchFamily="18" charset="0"/>
                <a:cs typeface="Times New Roman" pitchFamily="18" charset="0"/>
              </a:rPr>
              <a:t> con </a:t>
            </a:r>
            <a:r>
              <a:rPr lang="en-US" altLang="vi-VN" sz="2400" dirty="0" err="1" smtClean="0">
                <a:latin typeface="Times New Roman" pitchFamily="18" charset="0"/>
                <a:cs typeface="Times New Roman" pitchFamily="18" charset="0"/>
              </a:rPr>
              <a:t>trỏ</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chuột</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vào</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lề</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của</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trang</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văn</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bản</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để</a:t>
            </a:r>
            <a:r>
              <a:rPr lang="en-US" altLang="vi-VN" sz="2400" dirty="0" smtClean="0">
                <a:latin typeface="Times New Roman" pitchFamily="18" charset="0"/>
                <a:cs typeface="Times New Roman" pitchFamily="18" charset="0"/>
              </a:rPr>
              <a:t> con </a:t>
            </a:r>
            <a:r>
              <a:rPr lang="en-US" altLang="vi-VN" sz="2400" dirty="0" err="1" smtClean="0">
                <a:latin typeface="Times New Roman" pitchFamily="18" charset="0"/>
                <a:cs typeface="Times New Roman" pitchFamily="18" charset="0"/>
              </a:rPr>
              <a:t>trỏ</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chuột</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chuyển</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thành</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hình</a:t>
            </a:r>
            <a:r>
              <a:rPr lang="en-US" altLang="vi-VN" sz="2400" dirty="0" smtClean="0">
                <a:latin typeface="Times New Roman" pitchFamily="18" charset="0"/>
                <a:cs typeface="Times New Roman" pitchFamily="18" charset="0"/>
              </a:rPr>
              <a:t> . </a:t>
            </a:r>
            <a:r>
              <a:rPr lang="en-US" altLang="vi-VN" sz="2400" dirty="0" err="1" smtClean="0">
                <a:latin typeface="Times New Roman" pitchFamily="18" charset="0"/>
                <a:cs typeface="Times New Roman" pitchFamily="18" charset="0"/>
              </a:rPr>
              <a:t>Kéo</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thả</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chuột</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lên</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phía</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trên</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hoặc</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xuống</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phía</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dưới</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để</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mở</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rộng</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hoặc</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thu</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hẹp</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vào</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trang</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văn</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bản</a:t>
            </a:r>
            <a:endParaRPr lang="en-US" altLang="vi-VN" sz="2400" dirty="0">
              <a:latin typeface="Times New Roman" pitchFamily="18" charset="0"/>
              <a:cs typeface="Times New Roman" pitchFamily="18" charset="0"/>
            </a:endParaRPr>
          </a:p>
        </p:txBody>
      </p:sp>
      <p:sp>
        <p:nvSpPr>
          <p:cNvPr id="13" name="Up-Down Arrow 12"/>
          <p:cNvSpPr/>
          <p:nvPr/>
        </p:nvSpPr>
        <p:spPr>
          <a:xfrm>
            <a:off x="5554887" y="4053251"/>
            <a:ext cx="113928" cy="261913"/>
          </a:xfrm>
          <a:prstGeom prst="upDownArrow">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4" name="Up-Down Arrow 13"/>
          <p:cNvSpPr/>
          <p:nvPr/>
        </p:nvSpPr>
        <p:spPr>
          <a:xfrm>
            <a:off x="8211670" y="4415041"/>
            <a:ext cx="113928" cy="261913"/>
          </a:xfrm>
          <a:prstGeom prst="upDownArrow">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20" name="TextBox 19"/>
          <p:cNvSpPr txBox="1"/>
          <p:nvPr/>
        </p:nvSpPr>
        <p:spPr>
          <a:xfrm>
            <a:off x="6812709" y="4053251"/>
            <a:ext cx="959690" cy="1477328"/>
          </a:xfrm>
          <a:prstGeom prst="rect">
            <a:avLst/>
          </a:prstGeom>
          <a:solidFill>
            <a:schemeClr val="tx2">
              <a:lumMod val="60000"/>
              <a:lumOff val="40000"/>
            </a:schemeClr>
          </a:solidFill>
        </p:spPr>
        <p:txBody>
          <a:bodyPr wrap="square" rtlCol="0">
            <a:spAutoFit/>
          </a:bodyPr>
          <a:lstStyle/>
          <a:p>
            <a:pPr algn="ctr"/>
            <a:r>
              <a:rPr lang="en-US" altLang="vi-VN" dirty="0" err="1" smtClean="0">
                <a:latin typeface="Times New Roman" panose="02020603050405020304" pitchFamily="18" charset="0"/>
                <a:cs typeface="Times New Roman" panose="02020603050405020304" pitchFamily="18" charset="0"/>
              </a:rPr>
              <a:t>Xuất</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hiện</a:t>
            </a:r>
            <a:r>
              <a:rPr lang="en-US" altLang="vi-VN" dirty="0" smtClean="0">
                <a:latin typeface="Times New Roman" panose="02020603050405020304" pitchFamily="18" charset="0"/>
                <a:cs typeface="Times New Roman" panose="02020603050405020304" pitchFamily="18" charset="0"/>
              </a:rPr>
              <a:t> con </a:t>
            </a:r>
            <a:r>
              <a:rPr lang="en-US" altLang="vi-VN" dirty="0" err="1" smtClean="0">
                <a:latin typeface="Times New Roman" panose="02020603050405020304" pitchFamily="18" charset="0"/>
                <a:cs typeface="Times New Roman" panose="02020603050405020304" pitchFamily="18" charset="0"/>
              </a:rPr>
              <a:t>trỏ</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hình</a:t>
            </a:r>
            <a:r>
              <a:rPr lang="en-US" altLang="vi-VN" dirty="0" smtClean="0">
                <a:latin typeface="Times New Roman" panose="02020603050405020304" pitchFamily="18" charset="0"/>
                <a:cs typeface="Times New Roman" panose="02020603050405020304" pitchFamily="18" charset="0"/>
              </a:rPr>
              <a:t>    ở </a:t>
            </a:r>
            <a:r>
              <a:rPr lang="en-US" altLang="vi-VN" dirty="0" err="1" smtClean="0">
                <a:latin typeface="Times New Roman" panose="02020603050405020304" pitchFamily="18" charset="0"/>
                <a:cs typeface="Times New Roman" panose="02020603050405020304" pitchFamily="18" charset="0"/>
              </a:rPr>
              <a:t>đây</a:t>
            </a:r>
            <a:endParaRPr lang="en-US" altLang="vi-VN" dirty="0">
              <a:latin typeface="Times New Roman" panose="02020603050405020304" pitchFamily="18" charset="0"/>
              <a:cs typeface="Times New Roman" panose="02020603050405020304" pitchFamily="18" charset="0"/>
            </a:endParaRPr>
          </a:p>
        </p:txBody>
      </p:sp>
      <p:sp>
        <p:nvSpPr>
          <p:cNvPr id="21" name="Up-Down Arrow 20"/>
          <p:cNvSpPr/>
          <p:nvPr/>
        </p:nvSpPr>
        <p:spPr>
          <a:xfrm>
            <a:off x="7380312" y="4933217"/>
            <a:ext cx="113928" cy="261913"/>
          </a:xfrm>
          <a:prstGeom prst="upDownArrow">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cxnSp>
        <p:nvCxnSpPr>
          <p:cNvPr id="22" name="Straight Arrow Connector 21"/>
          <p:cNvCxnSpPr/>
          <p:nvPr/>
        </p:nvCxnSpPr>
        <p:spPr>
          <a:xfrm flipH="1">
            <a:off x="6373717" y="5373216"/>
            <a:ext cx="438992" cy="2658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754491" y="4553189"/>
            <a:ext cx="434677" cy="3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63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p:bldP spid="13" grpId="0" animBg="1"/>
      <p:bldP spid="14"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WordArt 2"/>
          <p:cNvSpPr>
            <a:spLocks noChangeArrowheads="1" noChangeShapeType="1" noTextEdit="1"/>
          </p:cNvSpPr>
          <p:nvPr/>
        </p:nvSpPr>
        <p:spPr bwMode="auto">
          <a:xfrm>
            <a:off x="1905000" y="228600"/>
            <a:ext cx="5600700" cy="1076325"/>
          </a:xfrm>
          <a:prstGeom prst="rect">
            <a:avLst/>
          </a:prstGeom>
        </p:spPr>
        <p:txBody>
          <a:bodyPr wrap="none" fromWordArt="1">
            <a:prstTxWarp prst="textPlain">
              <a:avLst>
                <a:gd name="adj" fmla="val 50000"/>
              </a:avLst>
            </a:prstTxWarp>
          </a:bodyPr>
          <a:lstStyle/>
          <a:p>
            <a:pPr algn="ctr"/>
            <a:r>
              <a:rPr lang="en-US" sz="60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Bí</a:t>
            </a:r>
            <a:r>
              <a:rPr lang="en-US"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a:t>
            </a:r>
            <a:r>
              <a:rPr lang="en-US" sz="60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mật</a:t>
            </a:r>
            <a:r>
              <a:rPr lang="en-US"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a:t>
            </a:r>
            <a:r>
              <a:rPr lang="en-US" sz="60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những</a:t>
            </a:r>
            <a:r>
              <a:rPr lang="en-US"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ô </a:t>
            </a:r>
            <a:r>
              <a:rPr lang="en-US" sz="60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số</a:t>
            </a:r>
            <a:endParaRPr lang="en-US" sz="60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172053" name="Rectangle 21">
            <a:hlinkClick r:id="rId2" action="ppaction://hlinksldjump"/>
          </p:cNvPr>
          <p:cNvSpPr>
            <a:spLocks noChangeArrowheads="1"/>
          </p:cNvSpPr>
          <p:nvPr/>
        </p:nvSpPr>
        <p:spPr bwMode="auto">
          <a:xfrm>
            <a:off x="2123728" y="1945421"/>
            <a:ext cx="2209800" cy="1676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8800" dirty="0" smtClean="0">
                <a:solidFill>
                  <a:srgbClr val="FF3300"/>
                </a:solidFill>
              </a:rPr>
              <a:t>1</a:t>
            </a:r>
            <a:endParaRPr lang="en-US" sz="8800" dirty="0">
              <a:solidFill>
                <a:srgbClr val="FF3300"/>
              </a:solidFill>
            </a:endParaRPr>
          </a:p>
        </p:txBody>
      </p:sp>
      <p:sp>
        <p:nvSpPr>
          <p:cNvPr id="172054" name="Rectangle 22">
            <a:hlinkClick r:id="rId3" action="ppaction://hlinksldjump"/>
          </p:cNvPr>
          <p:cNvSpPr>
            <a:spLocks noChangeArrowheads="1"/>
          </p:cNvSpPr>
          <p:nvPr/>
        </p:nvSpPr>
        <p:spPr bwMode="auto">
          <a:xfrm>
            <a:off x="4333528" y="1945421"/>
            <a:ext cx="2209800" cy="16764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8800">
                <a:solidFill>
                  <a:srgbClr val="0000FF"/>
                </a:solidFill>
              </a:rPr>
              <a:t>2</a:t>
            </a:r>
          </a:p>
        </p:txBody>
      </p:sp>
      <p:sp>
        <p:nvSpPr>
          <p:cNvPr id="172055" name="Rectangle 23">
            <a:hlinkClick r:id="rId4" action="ppaction://hlinksldjump"/>
          </p:cNvPr>
          <p:cNvSpPr>
            <a:spLocks noChangeArrowheads="1"/>
          </p:cNvSpPr>
          <p:nvPr/>
        </p:nvSpPr>
        <p:spPr bwMode="auto">
          <a:xfrm>
            <a:off x="2123728" y="3630613"/>
            <a:ext cx="2209800" cy="167640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8800" dirty="0">
                <a:solidFill>
                  <a:srgbClr val="FFFF00"/>
                </a:solidFill>
              </a:rPr>
              <a:t>3</a:t>
            </a:r>
          </a:p>
        </p:txBody>
      </p:sp>
      <p:sp>
        <p:nvSpPr>
          <p:cNvPr id="172056" name="Rectangle 24">
            <a:hlinkClick r:id="rId5" action="ppaction://hlinksldjump"/>
          </p:cNvPr>
          <p:cNvSpPr>
            <a:spLocks noChangeArrowheads="1"/>
          </p:cNvSpPr>
          <p:nvPr/>
        </p:nvSpPr>
        <p:spPr bwMode="auto">
          <a:xfrm>
            <a:off x="4333528" y="3639405"/>
            <a:ext cx="2209800" cy="1676400"/>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8800" dirty="0"/>
              <a:t>4</a:t>
            </a:r>
          </a:p>
        </p:txBody>
      </p:sp>
      <p:sp>
        <p:nvSpPr>
          <p:cNvPr id="172062" name="DownRibbonSharp"/>
          <p:cNvSpPr>
            <a:spLocks noEditPoints="1" noChangeArrowheads="1"/>
          </p:cNvSpPr>
          <p:nvPr/>
        </p:nvSpPr>
        <p:spPr bwMode="auto">
          <a:xfrm>
            <a:off x="0" y="990600"/>
            <a:ext cx="1219200" cy="609600"/>
          </a:xfrm>
          <a:custGeom>
            <a:avLst/>
            <a:gdLst>
              <a:gd name="G0" fmla="+- 0 0 0"/>
              <a:gd name="G1" fmla="+- 5400 0 0"/>
              <a:gd name="G2" fmla="+- 5400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8100" y="0"/>
                </a:lnTo>
                <a:lnTo>
                  <a:pt x="8100" y="2700"/>
                </a:lnTo>
                <a:lnTo>
                  <a:pt x="13500" y="2700"/>
                </a:lnTo>
                <a:lnTo>
                  <a:pt x="13500" y="0"/>
                </a:lnTo>
                <a:lnTo>
                  <a:pt x="21600" y="0"/>
                </a:lnTo>
                <a:lnTo>
                  <a:pt x="18900" y="9450"/>
                </a:lnTo>
                <a:lnTo>
                  <a:pt x="21600" y="18900"/>
                </a:lnTo>
                <a:lnTo>
                  <a:pt x="16200" y="18900"/>
                </a:lnTo>
                <a:lnTo>
                  <a:pt x="16200" y="21600"/>
                </a:lnTo>
                <a:lnTo>
                  <a:pt x="5400" y="21600"/>
                </a:lnTo>
                <a:lnTo>
                  <a:pt x="5400" y="18900"/>
                </a:lnTo>
                <a:lnTo>
                  <a:pt x="0" y="18900"/>
                </a:lnTo>
                <a:lnTo>
                  <a:pt x="2700" y="9450"/>
                </a:lnTo>
                <a:close/>
              </a:path>
              <a:path w="21600" h="21600" fill="none" extrusionOk="0">
                <a:moveTo>
                  <a:pt x="8100" y="2700"/>
                </a:moveTo>
                <a:lnTo>
                  <a:pt x="5400" y="2700"/>
                </a:lnTo>
                <a:lnTo>
                  <a:pt x="5400" y="18900"/>
                </a:lnTo>
              </a:path>
              <a:path w="21600" h="21600" fill="none" extrusionOk="0">
                <a:moveTo>
                  <a:pt x="5400" y="2700"/>
                </a:moveTo>
                <a:lnTo>
                  <a:pt x="8100" y="0"/>
                </a:lnTo>
              </a:path>
              <a:path w="21600" h="21600" fill="none" extrusionOk="0">
                <a:moveTo>
                  <a:pt x="13500" y="2700"/>
                </a:moveTo>
                <a:lnTo>
                  <a:pt x="16200" y="2700"/>
                </a:lnTo>
                <a:lnTo>
                  <a:pt x="16200" y="18900"/>
                </a:lnTo>
              </a:path>
              <a:path w="21600" h="21600" fill="none" extrusionOk="0">
                <a:moveTo>
                  <a:pt x="16200" y="2700"/>
                </a:moveTo>
                <a:lnTo>
                  <a:pt x="13500" y="0"/>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lgn="ctr" eaLnBrk="0" hangingPunct="0"/>
            <a:r>
              <a:rPr lang="en-US" sz="2800" b="1">
                <a:solidFill>
                  <a:srgbClr val="FF0066"/>
                </a:solidFill>
              </a:rPr>
              <a:t>A</a:t>
            </a:r>
          </a:p>
        </p:txBody>
      </p:sp>
      <p:sp>
        <p:nvSpPr>
          <p:cNvPr id="172063" name="DownRibbonSharp"/>
          <p:cNvSpPr>
            <a:spLocks noEditPoints="1" noChangeArrowheads="1"/>
          </p:cNvSpPr>
          <p:nvPr/>
        </p:nvSpPr>
        <p:spPr bwMode="auto">
          <a:xfrm>
            <a:off x="7924800" y="990600"/>
            <a:ext cx="1219200" cy="609600"/>
          </a:xfrm>
          <a:custGeom>
            <a:avLst/>
            <a:gdLst>
              <a:gd name="G0" fmla="+- 0 0 0"/>
              <a:gd name="G1" fmla="+- 5400 0 0"/>
              <a:gd name="G2" fmla="+- 5400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8100" y="0"/>
                </a:lnTo>
                <a:lnTo>
                  <a:pt x="8100" y="2700"/>
                </a:lnTo>
                <a:lnTo>
                  <a:pt x="13500" y="2700"/>
                </a:lnTo>
                <a:lnTo>
                  <a:pt x="13500" y="0"/>
                </a:lnTo>
                <a:lnTo>
                  <a:pt x="21600" y="0"/>
                </a:lnTo>
                <a:lnTo>
                  <a:pt x="18900" y="9450"/>
                </a:lnTo>
                <a:lnTo>
                  <a:pt x="21600" y="18900"/>
                </a:lnTo>
                <a:lnTo>
                  <a:pt x="16200" y="18900"/>
                </a:lnTo>
                <a:lnTo>
                  <a:pt x="16200" y="21600"/>
                </a:lnTo>
                <a:lnTo>
                  <a:pt x="5400" y="21600"/>
                </a:lnTo>
                <a:lnTo>
                  <a:pt x="5400" y="18900"/>
                </a:lnTo>
                <a:lnTo>
                  <a:pt x="0" y="18900"/>
                </a:lnTo>
                <a:lnTo>
                  <a:pt x="2700" y="9450"/>
                </a:lnTo>
                <a:close/>
              </a:path>
              <a:path w="21600" h="21600" fill="none" extrusionOk="0">
                <a:moveTo>
                  <a:pt x="8100" y="2700"/>
                </a:moveTo>
                <a:lnTo>
                  <a:pt x="5400" y="2700"/>
                </a:lnTo>
                <a:lnTo>
                  <a:pt x="5400" y="18900"/>
                </a:lnTo>
              </a:path>
              <a:path w="21600" h="21600" fill="none" extrusionOk="0">
                <a:moveTo>
                  <a:pt x="5400" y="2700"/>
                </a:moveTo>
                <a:lnTo>
                  <a:pt x="8100" y="0"/>
                </a:lnTo>
              </a:path>
              <a:path w="21600" h="21600" fill="none" extrusionOk="0">
                <a:moveTo>
                  <a:pt x="13500" y="2700"/>
                </a:moveTo>
                <a:lnTo>
                  <a:pt x="16200" y="2700"/>
                </a:lnTo>
                <a:lnTo>
                  <a:pt x="16200" y="18900"/>
                </a:lnTo>
              </a:path>
              <a:path w="21600" h="21600" fill="none" extrusionOk="0">
                <a:moveTo>
                  <a:pt x="16200" y="2700"/>
                </a:moveTo>
                <a:lnTo>
                  <a:pt x="13500" y="0"/>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lgn="ctr" eaLnBrk="0" hangingPunct="0"/>
            <a:r>
              <a:rPr lang="en-US" sz="2800" b="1">
                <a:solidFill>
                  <a:srgbClr val="FF0066"/>
                </a:solidFill>
              </a:rPr>
              <a:t>B</a:t>
            </a:r>
          </a:p>
        </p:txBody>
      </p:sp>
      <p:graphicFrame>
        <p:nvGraphicFramePr>
          <p:cNvPr id="172064" name="Group 32"/>
          <p:cNvGraphicFramePr>
            <a:graphicFrameLocks noGrp="1"/>
          </p:cNvGraphicFramePr>
          <p:nvPr/>
        </p:nvGraphicFramePr>
        <p:xfrm>
          <a:off x="152400" y="1676400"/>
          <a:ext cx="914400" cy="736600"/>
        </p:xfrm>
        <a:graphic>
          <a:graphicData uri="http://schemas.openxmlformats.org/drawingml/2006/table">
            <a:tbl>
              <a:tblPr/>
              <a:tblGrid>
                <a:gridCol w="914400">
                  <a:extLst>
                    <a:ext uri="{9D8B030D-6E8A-4147-A177-3AD203B41FA5}">
                      <a16:colId xmlns:a16="http://schemas.microsoft.com/office/drawing/2014/main" val="20000"/>
                    </a:ext>
                  </a:extLst>
                </a:gridCol>
              </a:tblGrid>
              <a:tr h="736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72070" name="Group 38"/>
          <p:cNvGraphicFramePr>
            <a:graphicFrameLocks noGrp="1"/>
          </p:cNvGraphicFramePr>
          <p:nvPr/>
        </p:nvGraphicFramePr>
        <p:xfrm>
          <a:off x="8077200" y="1676400"/>
          <a:ext cx="914400" cy="736600"/>
        </p:xfrm>
        <a:graphic>
          <a:graphicData uri="http://schemas.openxmlformats.org/drawingml/2006/table">
            <a:tbl>
              <a:tblPr/>
              <a:tblGrid>
                <a:gridCol w="914400">
                  <a:extLst>
                    <a:ext uri="{9D8B030D-6E8A-4147-A177-3AD203B41FA5}">
                      <a16:colId xmlns:a16="http://schemas.microsoft.com/office/drawing/2014/main" val="20000"/>
                    </a:ext>
                  </a:extLst>
                </a:gridCol>
              </a:tblGrid>
              <a:tr h="736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72076" name="Text Box 44"/>
          <p:cNvSpPr txBox="1">
            <a:spLocks noChangeArrowheads="1"/>
          </p:cNvSpPr>
          <p:nvPr/>
        </p:nvSpPr>
        <p:spPr bwMode="auto">
          <a:xfrm>
            <a:off x="457200" y="179546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1</a:t>
            </a:r>
          </a:p>
        </p:txBody>
      </p:sp>
      <p:sp>
        <p:nvSpPr>
          <p:cNvPr id="172077" name="Text Box 45"/>
          <p:cNvSpPr txBox="1">
            <a:spLocks noChangeArrowheads="1"/>
          </p:cNvSpPr>
          <p:nvPr/>
        </p:nvSpPr>
        <p:spPr bwMode="auto">
          <a:xfrm>
            <a:off x="4572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2</a:t>
            </a:r>
          </a:p>
        </p:txBody>
      </p:sp>
      <p:sp>
        <p:nvSpPr>
          <p:cNvPr id="172078" name="Text Box 46"/>
          <p:cNvSpPr txBox="1">
            <a:spLocks noChangeArrowheads="1"/>
          </p:cNvSpPr>
          <p:nvPr/>
        </p:nvSpPr>
        <p:spPr bwMode="auto">
          <a:xfrm>
            <a:off x="4572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3</a:t>
            </a:r>
          </a:p>
        </p:txBody>
      </p:sp>
      <p:sp>
        <p:nvSpPr>
          <p:cNvPr id="172079" name="Text Box 47"/>
          <p:cNvSpPr txBox="1">
            <a:spLocks noChangeArrowheads="1"/>
          </p:cNvSpPr>
          <p:nvPr/>
        </p:nvSpPr>
        <p:spPr bwMode="auto">
          <a:xfrm>
            <a:off x="4572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4</a:t>
            </a:r>
          </a:p>
        </p:txBody>
      </p:sp>
      <p:sp>
        <p:nvSpPr>
          <p:cNvPr id="172080" name="Text Box 48"/>
          <p:cNvSpPr txBox="1">
            <a:spLocks noChangeArrowheads="1"/>
          </p:cNvSpPr>
          <p:nvPr/>
        </p:nvSpPr>
        <p:spPr bwMode="auto">
          <a:xfrm>
            <a:off x="4572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5</a:t>
            </a:r>
          </a:p>
        </p:txBody>
      </p:sp>
      <p:pic>
        <p:nvPicPr>
          <p:cNvPr id="172081" name="Picture 49" descr="fg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6524625"/>
            <a:ext cx="9144000" cy="333375"/>
          </a:xfrm>
          <a:prstGeom prst="rect">
            <a:avLst/>
          </a:prstGeom>
          <a:noFill/>
          <a:extLst>
            <a:ext uri="{909E8E84-426E-40DD-AFC4-6F175D3DCCD1}">
              <a14:hiddenFill xmlns:a14="http://schemas.microsoft.com/office/drawing/2010/main">
                <a:solidFill>
                  <a:srgbClr val="FFFFFF"/>
                </a:solidFill>
              </a14:hiddenFill>
            </a:ext>
          </a:extLst>
        </p:spPr>
      </p:pic>
      <p:sp>
        <p:nvSpPr>
          <p:cNvPr id="172082" name="Text Box 50"/>
          <p:cNvSpPr txBox="1">
            <a:spLocks noChangeArrowheads="1"/>
          </p:cNvSpPr>
          <p:nvPr/>
        </p:nvSpPr>
        <p:spPr bwMode="auto">
          <a:xfrm>
            <a:off x="83820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1</a:t>
            </a:r>
          </a:p>
        </p:txBody>
      </p:sp>
      <p:sp>
        <p:nvSpPr>
          <p:cNvPr id="172083" name="Text Box 51"/>
          <p:cNvSpPr txBox="1">
            <a:spLocks noChangeArrowheads="1"/>
          </p:cNvSpPr>
          <p:nvPr/>
        </p:nvSpPr>
        <p:spPr bwMode="auto">
          <a:xfrm>
            <a:off x="83820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2</a:t>
            </a:r>
          </a:p>
        </p:txBody>
      </p:sp>
      <p:sp>
        <p:nvSpPr>
          <p:cNvPr id="172084" name="Text Box 52"/>
          <p:cNvSpPr txBox="1">
            <a:spLocks noChangeArrowheads="1"/>
          </p:cNvSpPr>
          <p:nvPr/>
        </p:nvSpPr>
        <p:spPr bwMode="auto">
          <a:xfrm>
            <a:off x="83820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3</a:t>
            </a:r>
          </a:p>
        </p:txBody>
      </p:sp>
      <p:sp>
        <p:nvSpPr>
          <p:cNvPr id="172085" name="Text Box 53"/>
          <p:cNvSpPr txBox="1">
            <a:spLocks noChangeArrowheads="1"/>
          </p:cNvSpPr>
          <p:nvPr/>
        </p:nvSpPr>
        <p:spPr bwMode="auto">
          <a:xfrm>
            <a:off x="83820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4</a:t>
            </a:r>
          </a:p>
        </p:txBody>
      </p:sp>
      <p:sp>
        <p:nvSpPr>
          <p:cNvPr id="172086" name="Text Box 54"/>
          <p:cNvSpPr txBox="1">
            <a:spLocks noChangeArrowheads="1"/>
          </p:cNvSpPr>
          <p:nvPr/>
        </p:nvSpPr>
        <p:spPr bwMode="auto">
          <a:xfrm>
            <a:off x="83820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5</a:t>
            </a:r>
          </a:p>
        </p:txBody>
      </p:sp>
      <p:pic>
        <p:nvPicPr>
          <p:cNvPr id="22" name="Picture 21"/>
          <p:cNvPicPr>
            <a:picLocks noChangeAspect="1"/>
          </p:cNvPicPr>
          <p:nvPr/>
        </p:nvPicPr>
        <p:blipFill>
          <a:blip r:embed="rId7"/>
          <a:stretch>
            <a:fillRect/>
          </a:stretch>
        </p:blipFill>
        <p:spPr>
          <a:xfrm>
            <a:off x="7822182" y="147047"/>
            <a:ext cx="1119637" cy="873530"/>
          </a:xfrm>
          <a:prstGeom prst="rect">
            <a:avLst/>
          </a:prstGeom>
        </p:spPr>
      </p:pic>
    </p:spTree>
    <p:extLst>
      <p:ext uri="{BB962C8B-B14F-4D97-AF65-F5344CB8AC3E}">
        <p14:creationId xmlns:p14="http://schemas.microsoft.com/office/powerpoint/2010/main" val="488390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10" repeatCount="indefinite" fill="hold" grpId="0" nodeType="withEffect">
                                  <p:stCondLst>
                                    <p:cond delay="0"/>
                                  </p:stCondLst>
                                  <p:childTnLst>
                                    <p:animClr clrSpc="hsl" dir="ccw">
                                      <p:cBhvr>
                                        <p:cTn id="6" dur="2000" fill="hold"/>
                                        <p:tgtEl>
                                          <p:spTgt spid="172034"/>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205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4" presetClass="exit" presetSubtype="0" fill="hold" grpId="0" nodeType="clickEffect">
                                  <p:stCondLst>
                                    <p:cond delay="0"/>
                                  </p:stCondLst>
                                  <p:childTnLst>
                                    <p:anim to="" calcmode="lin" valueType="num">
                                      <p:cBhvr>
                                        <p:cTn id="11" dur="1"/>
                                        <p:tgtEl>
                                          <p:spTgt spid="172053"/>
                                        </p:tgtEl>
                                        <p:attrNameLst>
                                          <p:attrName/>
                                        </p:attrNameLst>
                                      </p:cBhvr>
                                    </p:anim>
                                    <p:set>
                                      <p:cBhvr>
                                        <p:cTn id="12" dur="1" fill="hold">
                                          <p:stCondLst>
                                            <p:cond delay="0"/>
                                          </p:stCondLst>
                                        </p:cTn>
                                        <p:tgtEl>
                                          <p:spTgt spid="172053"/>
                                        </p:tgtEl>
                                        <p:attrNameLst>
                                          <p:attrName>style.visibility</p:attrName>
                                        </p:attrNameLst>
                                      </p:cBhvr>
                                      <p:to>
                                        <p:strVal val="hidden"/>
                                      </p:to>
                                    </p:set>
                                  </p:childTnLst>
                                </p:cTn>
                              </p:par>
                            </p:childTnLst>
                          </p:cTn>
                        </p:par>
                      </p:childTnLst>
                    </p:cTn>
                  </p:par>
                </p:childTnLst>
              </p:cTn>
              <p:nextCondLst>
                <p:cond evt="onClick" delay="0">
                  <p:tgtEl>
                    <p:spTgt spid="172053"/>
                  </p:tgtEl>
                </p:cond>
              </p:nextCondLst>
            </p:seq>
            <p:seq concurrent="1" nextAc="seek">
              <p:cTn id="13" restart="whenNotActive" fill="hold" evtFilter="cancelBubble" nodeType="interactiveSeq">
                <p:stCondLst>
                  <p:cond evt="onClick" delay="0">
                    <p:tgtEl>
                      <p:spTgt spid="172054"/>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31" presetClass="exit" presetSubtype="0" fill="hold" grpId="0" nodeType="clickEffect">
                                  <p:stCondLst>
                                    <p:cond delay="0"/>
                                  </p:stCondLst>
                                  <p:iterate type="lt">
                                    <p:tmPct val="5000"/>
                                  </p:iterate>
                                  <p:childTnLst>
                                    <p:anim calcmode="lin" valueType="num">
                                      <p:cBhvr>
                                        <p:cTn id="17" dur="1000"/>
                                        <p:tgtEl>
                                          <p:spTgt spid="172054"/>
                                        </p:tgtEl>
                                        <p:attrNameLst>
                                          <p:attrName>ppt_w</p:attrName>
                                        </p:attrNameLst>
                                      </p:cBhvr>
                                      <p:tavLst>
                                        <p:tav tm="0">
                                          <p:val>
                                            <p:strVal val="ppt_w"/>
                                          </p:val>
                                        </p:tav>
                                        <p:tav tm="100000">
                                          <p:val>
                                            <p:fltVal val="0"/>
                                          </p:val>
                                        </p:tav>
                                      </p:tavLst>
                                    </p:anim>
                                    <p:anim calcmode="lin" valueType="num">
                                      <p:cBhvr>
                                        <p:cTn id="18" dur="1000"/>
                                        <p:tgtEl>
                                          <p:spTgt spid="172054"/>
                                        </p:tgtEl>
                                        <p:attrNameLst>
                                          <p:attrName>ppt_h</p:attrName>
                                        </p:attrNameLst>
                                      </p:cBhvr>
                                      <p:tavLst>
                                        <p:tav tm="0">
                                          <p:val>
                                            <p:strVal val="ppt_h"/>
                                          </p:val>
                                        </p:tav>
                                        <p:tav tm="100000">
                                          <p:val>
                                            <p:fltVal val="0"/>
                                          </p:val>
                                        </p:tav>
                                      </p:tavLst>
                                    </p:anim>
                                    <p:anim calcmode="lin" valueType="num">
                                      <p:cBhvr>
                                        <p:cTn id="19" dur="1000"/>
                                        <p:tgtEl>
                                          <p:spTgt spid="172054"/>
                                        </p:tgtEl>
                                        <p:attrNameLst>
                                          <p:attrName>style.rotation</p:attrName>
                                        </p:attrNameLst>
                                      </p:cBhvr>
                                      <p:tavLst>
                                        <p:tav tm="0">
                                          <p:val>
                                            <p:fltVal val="0"/>
                                          </p:val>
                                        </p:tav>
                                        <p:tav tm="100000">
                                          <p:val>
                                            <p:fltVal val="90"/>
                                          </p:val>
                                        </p:tav>
                                      </p:tavLst>
                                    </p:anim>
                                    <p:animEffect transition="out" filter="fade">
                                      <p:cBhvr>
                                        <p:cTn id="20" dur="1000"/>
                                        <p:tgtEl>
                                          <p:spTgt spid="172054"/>
                                        </p:tgtEl>
                                      </p:cBhvr>
                                    </p:animEffect>
                                    <p:set>
                                      <p:cBhvr>
                                        <p:cTn id="21" dur="1" fill="hold">
                                          <p:stCondLst>
                                            <p:cond delay="999"/>
                                          </p:stCondLst>
                                        </p:cTn>
                                        <p:tgtEl>
                                          <p:spTgt spid="172054"/>
                                        </p:tgtEl>
                                        <p:attrNameLst>
                                          <p:attrName>style.visibility</p:attrName>
                                        </p:attrNameLst>
                                      </p:cBhvr>
                                      <p:to>
                                        <p:strVal val="hidden"/>
                                      </p:to>
                                    </p:set>
                                  </p:childTnLst>
                                </p:cTn>
                              </p:par>
                            </p:childTnLst>
                          </p:cTn>
                        </p:par>
                      </p:childTnLst>
                    </p:cTn>
                  </p:par>
                </p:childTnLst>
              </p:cTn>
              <p:nextCondLst>
                <p:cond evt="onClick" delay="0">
                  <p:tgtEl>
                    <p:spTgt spid="172054"/>
                  </p:tgtEl>
                </p:cond>
              </p:nextCondLst>
            </p:seq>
            <p:seq concurrent="1" nextAc="seek">
              <p:cTn id="22" restart="whenNotActive" fill="hold" evtFilter="cancelBubble" nodeType="interactiveSeq">
                <p:stCondLst>
                  <p:cond evt="onClick" delay="0">
                    <p:tgtEl>
                      <p:spTgt spid="172055"/>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7" presetClass="exit" presetSubtype="10" fill="hold" grpId="0" nodeType="clickEffect">
                                  <p:stCondLst>
                                    <p:cond delay="0"/>
                                  </p:stCondLst>
                                  <p:childTnLst>
                                    <p:anim calcmode="lin" valueType="num">
                                      <p:cBhvr>
                                        <p:cTn id="26" dur="500"/>
                                        <p:tgtEl>
                                          <p:spTgt spid="172055"/>
                                        </p:tgtEl>
                                        <p:attrNameLst>
                                          <p:attrName>ppt_w</p:attrName>
                                        </p:attrNameLst>
                                      </p:cBhvr>
                                      <p:tavLst>
                                        <p:tav tm="0">
                                          <p:val>
                                            <p:strVal val="ppt_w"/>
                                          </p:val>
                                        </p:tav>
                                        <p:tav tm="100000">
                                          <p:val>
                                            <p:fltVal val="0"/>
                                          </p:val>
                                        </p:tav>
                                      </p:tavLst>
                                    </p:anim>
                                    <p:anim calcmode="lin" valueType="num">
                                      <p:cBhvr>
                                        <p:cTn id="27" dur="500"/>
                                        <p:tgtEl>
                                          <p:spTgt spid="172055"/>
                                        </p:tgtEl>
                                        <p:attrNameLst>
                                          <p:attrName>ppt_h</p:attrName>
                                        </p:attrNameLst>
                                      </p:cBhvr>
                                      <p:tavLst>
                                        <p:tav tm="0">
                                          <p:val>
                                            <p:strVal val="ppt_h"/>
                                          </p:val>
                                        </p:tav>
                                        <p:tav tm="100000">
                                          <p:val>
                                            <p:strVal val="ppt_h"/>
                                          </p:val>
                                        </p:tav>
                                      </p:tavLst>
                                    </p:anim>
                                    <p:set>
                                      <p:cBhvr>
                                        <p:cTn id="28" dur="1" fill="hold">
                                          <p:stCondLst>
                                            <p:cond delay="499"/>
                                          </p:stCondLst>
                                        </p:cTn>
                                        <p:tgtEl>
                                          <p:spTgt spid="172055"/>
                                        </p:tgtEl>
                                        <p:attrNameLst>
                                          <p:attrName>style.visibility</p:attrName>
                                        </p:attrNameLst>
                                      </p:cBhvr>
                                      <p:to>
                                        <p:strVal val="hidden"/>
                                      </p:to>
                                    </p:set>
                                  </p:childTnLst>
                                </p:cTn>
                              </p:par>
                            </p:childTnLst>
                          </p:cTn>
                        </p:par>
                      </p:childTnLst>
                    </p:cTn>
                  </p:par>
                </p:childTnLst>
              </p:cTn>
              <p:nextCondLst>
                <p:cond evt="onClick" delay="0">
                  <p:tgtEl>
                    <p:spTgt spid="172055"/>
                  </p:tgtEl>
                </p:cond>
              </p:nextCondLst>
            </p:seq>
            <p:seq concurrent="1" nextAc="seek">
              <p:cTn id="29" restart="whenNotActive" fill="hold" evtFilter="cancelBubble" nodeType="interactiveSeq">
                <p:stCondLst>
                  <p:cond evt="onClick" delay="0">
                    <p:tgtEl>
                      <p:spTgt spid="172056"/>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7" presetClass="exit" presetSubtype="0" fill="hold" grpId="0" nodeType="clickEffect">
                                  <p:stCondLst>
                                    <p:cond delay="0"/>
                                  </p:stCondLst>
                                  <p:childTnLst>
                                    <p:animEffect transition="out" filter="fade">
                                      <p:cBhvr>
                                        <p:cTn id="33" dur="1000"/>
                                        <p:tgtEl>
                                          <p:spTgt spid="172056"/>
                                        </p:tgtEl>
                                      </p:cBhvr>
                                    </p:animEffect>
                                    <p:anim calcmode="lin" valueType="num">
                                      <p:cBhvr>
                                        <p:cTn id="34" dur="1000"/>
                                        <p:tgtEl>
                                          <p:spTgt spid="172056"/>
                                        </p:tgtEl>
                                        <p:attrNameLst>
                                          <p:attrName>ppt_x</p:attrName>
                                        </p:attrNameLst>
                                      </p:cBhvr>
                                      <p:tavLst>
                                        <p:tav tm="0">
                                          <p:val>
                                            <p:strVal val="ppt_x"/>
                                          </p:val>
                                        </p:tav>
                                        <p:tav tm="100000">
                                          <p:val>
                                            <p:strVal val="ppt_x"/>
                                          </p:val>
                                        </p:tav>
                                      </p:tavLst>
                                    </p:anim>
                                    <p:anim calcmode="lin" valueType="num">
                                      <p:cBhvr>
                                        <p:cTn id="35" dur="100" decel="100000"/>
                                        <p:tgtEl>
                                          <p:spTgt spid="172056"/>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172056"/>
                                        </p:tgtEl>
                                        <p:attrNameLst>
                                          <p:attrName>ppt_y</p:attrName>
                                        </p:attrNameLst>
                                      </p:cBhvr>
                                      <p:tavLst>
                                        <p:tav tm="0">
                                          <p:val>
                                            <p:strVal val="ppt_y"/>
                                          </p:val>
                                        </p:tav>
                                        <p:tav tm="100000">
                                          <p:val>
                                            <p:strVal val="ppt_y+1"/>
                                          </p:val>
                                        </p:tav>
                                      </p:tavLst>
                                    </p:anim>
                                    <p:set>
                                      <p:cBhvr>
                                        <p:cTn id="37" dur="1" fill="hold">
                                          <p:stCondLst>
                                            <p:cond delay="999"/>
                                          </p:stCondLst>
                                        </p:cTn>
                                        <p:tgtEl>
                                          <p:spTgt spid="172056"/>
                                        </p:tgtEl>
                                        <p:attrNameLst>
                                          <p:attrName>style.visibility</p:attrName>
                                        </p:attrNameLst>
                                      </p:cBhvr>
                                      <p:to>
                                        <p:strVal val="hidden"/>
                                      </p:to>
                                    </p:set>
                                  </p:childTnLst>
                                </p:cTn>
                              </p:par>
                            </p:childTnLst>
                          </p:cTn>
                        </p:par>
                      </p:childTnLst>
                    </p:cTn>
                  </p:par>
                </p:childTnLst>
              </p:cTn>
              <p:nextCondLst>
                <p:cond evt="onClick" delay="0">
                  <p:tgtEl>
                    <p:spTgt spid="172056"/>
                  </p:tgtEl>
                </p:cond>
              </p:nextCondLst>
            </p:seq>
            <p:seq concurrent="1" nextAc="seek">
              <p:cTn id="38" restart="whenNotActive" fill="hold" evtFilter="cancelBubble" nodeType="interactiveSeq">
                <p:stCondLst>
                  <p:cond evt="onClick" delay="0">
                    <p:tgtEl>
                      <p:spTgt spid="17206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172076"/>
                                        </p:tgtEl>
                                        <p:attrNameLst>
                                          <p:attrName>style.visibility</p:attrName>
                                        </p:attrNameLst>
                                      </p:cBhvr>
                                      <p:to>
                                        <p:strVal val="visible"/>
                                      </p:to>
                                    </p:set>
                                    <p:anim to="" calcmode="lin" valueType="num">
                                      <p:cBhvr>
                                        <p:cTn id="43" dur="1" fill="hold"/>
                                        <p:tgtEl>
                                          <p:spTgt spid="172076"/>
                                        </p:tgtEl>
                                        <p:attrNameLst>
                                          <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4" presetClass="exit" presetSubtype="0" fill="hold" grpId="1" nodeType="clickEffect">
                                  <p:stCondLst>
                                    <p:cond delay="0"/>
                                  </p:stCondLst>
                                  <p:childTnLst>
                                    <p:anim to="" calcmode="lin" valueType="num">
                                      <p:cBhvr>
                                        <p:cTn id="47" dur="1"/>
                                        <p:tgtEl>
                                          <p:spTgt spid="172076"/>
                                        </p:tgtEl>
                                        <p:attrNameLst>
                                          <p:attrName/>
                                        </p:attrNameLst>
                                      </p:cBhvr>
                                    </p:anim>
                                    <p:set>
                                      <p:cBhvr>
                                        <p:cTn id="48" dur="1" fill="hold">
                                          <p:stCondLst>
                                            <p:cond delay="0"/>
                                          </p:stCondLst>
                                        </p:cTn>
                                        <p:tgtEl>
                                          <p:spTgt spid="172076"/>
                                        </p:tgtEl>
                                        <p:attrNameLst>
                                          <p:attrName>style.visibility</p:attrName>
                                        </p:attrNameLst>
                                      </p:cBhvr>
                                      <p:to>
                                        <p:strVal val="hidden"/>
                                      </p:to>
                                    </p:set>
                                  </p:childTnLst>
                                </p:cTn>
                              </p:par>
                            </p:childTnLst>
                          </p:cTn>
                        </p:par>
                        <p:par>
                          <p:cTn id="49" fill="hold" nodeType="afterGroup">
                            <p:stCondLst>
                              <p:cond delay="0"/>
                            </p:stCondLst>
                            <p:childTnLst>
                              <p:par>
                                <p:cTn id="50" presetID="24" presetClass="entr" presetSubtype="0" fill="hold" grpId="0" nodeType="afterEffect">
                                  <p:stCondLst>
                                    <p:cond delay="0"/>
                                  </p:stCondLst>
                                  <p:childTnLst>
                                    <p:set>
                                      <p:cBhvr>
                                        <p:cTn id="51" dur="1" fill="hold">
                                          <p:stCondLst>
                                            <p:cond delay="0"/>
                                          </p:stCondLst>
                                        </p:cTn>
                                        <p:tgtEl>
                                          <p:spTgt spid="172077"/>
                                        </p:tgtEl>
                                        <p:attrNameLst>
                                          <p:attrName>style.visibility</p:attrName>
                                        </p:attrNameLst>
                                      </p:cBhvr>
                                      <p:to>
                                        <p:strVal val="visible"/>
                                      </p:to>
                                    </p:set>
                                    <p:anim to="" calcmode="lin" valueType="num">
                                      <p:cBhvr>
                                        <p:cTn id="52" dur="1" fill="hold"/>
                                        <p:tgtEl>
                                          <p:spTgt spid="172077"/>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4" presetClass="exit" presetSubtype="0" fill="hold" grpId="1" nodeType="clickEffect">
                                  <p:stCondLst>
                                    <p:cond delay="0"/>
                                  </p:stCondLst>
                                  <p:childTnLst>
                                    <p:anim to="" calcmode="lin" valueType="num">
                                      <p:cBhvr>
                                        <p:cTn id="56" dur="1"/>
                                        <p:tgtEl>
                                          <p:spTgt spid="172077"/>
                                        </p:tgtEl>
                                        <p:attrNameLst>
                                          <p:attrName/>
                                        </p:attrNameLst>
                                      </p:cBhvr>
                                    </p:anim>
                                    <p:set>
                                      <p:cBhvr>
                                        <p:cTn id="57" dur="1" fill="hold">
                                          <p:stCondLst>
                                            <p:cond delay="0"/>
                                          </p:stCondLst>
                                        </p:cTn>
                                        <p:tgtEl>
                                          <p:spTgt spid="172077"/>
                                        </p:tgtEl>
                                        <p:attrNameLst>
                                          <p:attrName>style.visibility</p:attrName>
                                        </p:attrNameLst>
                                      </p:cBhvr>
                                      <p:to>
                                        <p:strVal val="hidden"/>
                                      </p:to>
                                    </p:set>
                                  </p:childTnLst>
                                </p:cTn>
                              </p:par>
                            </p:childTnLst>
                          </p:cTn>
                        </p:par>
                        <p:par>
                          <p:cTn id="58" fill="hold" nodeType="afterGroup">
                            <p:stCondLst>
                              <p:cond delay="0"/>
                            </p:stCondLst>
                            <p:childTnLst>
                              <p:par>
                                <p:cTn id="59" presetID="24" presetClass="entr" presetSubtype="0" fill="hold" grpId="0" nodeType="afterEffect">
                                  <p:stCondLst>
                                    <p:cond delay="0"/>
                                  </p:stCondLst>
                                  <p:childTnLst>
                                    <p:set>
                                      <p:cBhvr>
                                        <p:cTn id="60" dur="1" fill="hold">
                                          <p:stCondLst>
                                            <p:cond delay="0"/>
                                          </p:stCondLst>
                                        </p:cTn>
                                        <p:tgtEl>
                                          <p:spTgt spid="172078"/>
                                        </p:tgtEl>
                                        <p:attrNameLst>
                                          <p:attrName>style.visibility</p:attrName>
                                        </p:attrNameLst>
                                      </p:cBhvr>
                                      <p:to>
                                        <p:strVal val="visible"/>
                                      </p:to>
                                    </p:set>
                                    <p:anim to="" calcmode="lin" valueType="num">
                                      <p:cBhvr>
                                        <p:cTn id="61" dur="1" fill="hold"/>
                                        <p:tgtEl>
                                          <p:spTgt spid="172078"/>
                                        </p:tgtEl>
                                        <p:attrNameLst>
                                          <p:attrName/>
                                        </p:attrNameLst>
                                      </p:cBhvr>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4" presetClass="exit" presetSubtype="0" fill="hold" grpId="1" nodeType="clickEffect">
                                  <p:stCondLst>
                                    <p:cond delay="0"/>
                                  </p:stCondLst>
                                  <p:childTnLst>
                                    <p:anim to="" calcmode="lin" valueType="num">
                                      <p:cBhvr>
                                        <p:cTn id="65" dur="1"/>
                                        <p:tgtEl>
                                          <p:spTgt spid="172078"/>
                                        </p:tgtEl>
                                        <p:attrNameLst>
                                          <p:attrName/>
                                        </p:attrNameLst>
                                      </p:cBhvr>
                                    </p:anim>
                                    <p:set>
                                      <p:cBhvr>
                                        <p:cTn id="66" dur="1" fill="hold">
                                          <p:stCondLst>
                                            <p:cond delay="0"/>
                                          </p:stCondLst>
                                        </p:cTn>
                                        <p:tgtEl>
                                          <p:spTgt spid="172078"/>
                                        </p:tgtEl>
                                        <p:attrNameLst>
                                          <p:attrName>style.visibility</p:attrName>
                                        </p:attrNameLst>
                                      </p:cBhvr>
                                      <p:to>
                                        <p:strVal val="hidden"/>
                                      </p:to>
                                    </p:set>
                                  </p:childTnLst>
                                </p:cTn>
                              </p:par>
                            </p:childTnLst>
                          </p:cTn>
                        </p:par>
                        <p:par>
                          <p:cTn id="67" fill="hold" nodeType="afterGroup">
                            <p:stCondLst>
                              <p:cond delay="0"/>
                            </p:stCondLst>
                            <p:childTnLst>
                              <p:par>
                                <p:cTn id="68" presetID="24" presetClass="entr" presetSubtype="0" fill="hold" grpId="0" nodeType="afterEffect">
                                  <p:stCondLst>
                                    <p:cond delay="0"/>
                                  </p:stCondLst>
                                  <p:childTnLst>
                                    <p:set>
                                      <p:cBhvr>
                                        <p:cTn id="69" dur="1" fill="hold">
                                          <p:stCondLst>
                                            <p:cond delay="0"/>
                                          </p:stCondLst>
                                        </p:cTn>
                                        <p:tgtEl>
                                          <p:spTgt spid="172079"/>
                                        </p:tgtEl>
                                        <p:attrNameLst>
                                          <p:attrName>style.visibility</p:attrName>
                                        </p:attrNameLst>
                                      </p:cBhvr>
                                      <p:to>
                                        <p:strVal val="visible"/>
                                      </p:to>
                                    </p:set>
                                    <p:anim to="" calcmode="lin" valueType="num">
                                      <p:cBhvr>
                                        <p:cTn id="70" dur="1" fill="hold"/>
                                        <p:tgtEl>
                                          <p:spTgt spid="172079"/>
                                        </p:tgtEl>
                                        <p:attrNameLst>
                                          <p:attrName/>
                                        </p:attrNameLst>
                                      </p:cBhvr>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4" presetClass="exit" presetSubtype="0" fill="hold" grpId="1" nodeType="clickEffect">
                                  <p:stCondLst>
                                    <p:cond delay="0"/>
                                  </p:stCondLst>
                                  <p:childTnLst>
                                    <p:anim to="" calcmode="lin" valueType="num">
                                      <p:cBhvr>
                                        <p:cTn id="74" dur="1"/>
                                        <p:tgtEl>
                                          <p:spTgt spid="172079"/>
                                        </p:tgtEl>
                                        <p:attrNameLst>
                                          <p:attrName/>
                                        </p:attrNameLst>
                                      </p:cBhvr>
                                    </p:anim>
                                    <p:set>
                                      <p:cBhvr>
                                        <p:cTn id="75" dur="1" fill="hold">
                                          <p:stCondLst>
                                            <p:cond delay="0"/>
                                          </p:stCondLst>
                                        </p:cTn>
                                        <p:tgtEl>
                                          <p:spTgt spid="172079"/>
                                        </p:tgtEl>
                                        <p:attrNameLst>
                                          <p:attrName>style.visibility</p:attrName>
                                        </p:attrNameLst>
                                      </p:cBhvr>
                                      <p:to>
                                        <p:strVal val="hidden"/>
                                      </p:to>
                                    </p:set>
                                  </p:childTnLst>
                                </p:cTn>
                              </p:par>
                            </p:childTnLst>
                          </p:cTn>
                        </p:par>
                        <p:par>
                          <p:cTn id="76" fill="hold" nodeType="afterGroup">
                            <p:stCondLst>
                              <p:cond delay="0"/>
                            </p:stCondLst>
                            <p:childTnLst>
                              <p:par>
                                <p:cTn id="77" presetID="24" presetClass="entr" presetSubtype="0" fill="hold" grpId="0" nodeType="afterEffect">
                                  <p:stCondLst>
                                    <p:cond delay="0"/>
                                  </p:stCondLst>
                                  <p:childTnLst>
                                    <p:set>
                                      <p:cBhvr>
                                        <p:cTn id="78" dur="1" fill="hold">
                                          <p:stCondLst>
                                            <p:cond delay="0"/>
                                          </p:stCondLst>
                                        </p:cTn>
                                        <p:tgtEl>
                                          <p:spTgt spid="172080"/>
                                        </p:tgtEl>
                                        <p:attrNameLst>
                                          <p:attrName>style.visibility</p:attrName>
                                        </p:attrNameLst>
                                      </p:cBhvr>
                                      <p:to>
                                        <p:strVal val="visible"/>
                                      </p:to>
                                    </p:set>
                                    <p:anim to="" calcmode="lin" valueType="num">
                                      <p:cBhvr>
                                        <p:cTn id="79" dur="1" fill="hold"/>
                                        <p:tgtEl>
                                          <p:spTgt spid="172080"/>
                                        </p:tgtEl>
                                        <p:attrNameLst>
                                          <p:attrName/>
                                        </p:attrNameLst>
                                      </p:cBhvr>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4" presetClass="exit" presetSubtype="0" fill="hold" grpId="1" nodeType="clickEffect">
                                  <p:stCondLst>
                                    <p:cond delay="0"/>
                                  </p:stCondLst>
                                  <p:childTnLst>
                                    <p:anim to="" calcmode="lin" valueType="num">
                                      <p:cBhvr>
                                        <p:cTn id="83" dur="1"/>
                                        <p:tgtEl>
                                          <p:spTgt spid="172080"/>
                                        </p:tgtEl>
                                        <p:attrNameLst>
                                          <p:attrName/>
                                        </p:attrNameLst>
                                      </p:cBhvr>
                                    </p:anim>
                                    <p:set>
                                      <p:cBhvr>
                                        <p:cTn id="84" dur="1" fill="hold">
                                          <p:stCondLst>
                                            <p:cond delay="0"/>
                                          </p:stCondLst>
                                        </p:cTn>
                                        <p:tgtEl>
                                          <p:spTgt spid="172080"/>
                                        </p:tgtEl>
                                        <p:attrNameLst>
                                          <p:attrName>style.visibility</p:attrName>
                                        </p:attrNameLst>
                                      </p:cBhvr>
                                      <p:to>
                                        <p:strVal val="hidden"/>
                                      </p:to>
                                    </p:set>
                                  </p:childTnLst>
                                </p:cTn>
                              </p:par>
                            </p:childTnLst>
                          </p:cTn>
                        </p:par>
                      </p:childTnLst>
                    </p:cTn>
                  </p:par>
                </p:childTnLst>
              </p:cTn>
              <p:nextCondLst>
                <p:cond evt="onClick" delay="0">
                  <p:tgtEl>
                    <p:spTgt spid="172062"/>
                  </p:tgtEl>
                </p:cond>
              </p:nextCondLst>
            </p:seq>
            <p:seq concurrent="1" nextAc="seek">
              <p:cTn id="85" restart="whenNotActive" fill="hold" evtFilter="cancelBubble" nodeType="interactiveSeq">
                <p:stCondLst>
                  <p:cond evt="onClick" delay="0">
                    <p:tgtEl>
                      <p:spTgt spid="172063"/>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24" presetClass="entr" presetSubtype="0" fill="hold" grpId="0" nodeType="clickEffect">
                                  <p:stCondLst>
                                    <p:cond delay="0"/>
                                  </p:stCondLst>
                                  <p:childTnLst>
                                    <p:set>
                                      <p:cBhvr>
                                        <p:cTn id="89" dur="1" fill="hold">
                                          <p:stCondLst>
                                            <p:cond delay="0"/>
                                          </p:stCondLst>
                                        </p:cTn>
                                        <p:tgtEl>
                                          <p:spTgt spid="172082"/>
                                        </p:tgtEl>
                                        <p:attrNameLst>
                                          <p:attrName>style.visibility</p:attrName>
                                        </p:attrNameLst>
                                      </p:cBhvr>
                                      <p:to>
                                        <p:strVal val="visible"/>
                                      </p:to>
                                    </p:set>
                                    <p:anim to="" calcmode="lin" valueType="num">
                                      <p:cBhvr>
                                        <p:cTn id="90" dur="1" fill="hold"/>
                                        <p:tgtEl>
                                          <p:spTgt spid="172082"/>
                                        </p:tgtEl>
                                        <p:attrNameLst>
                                          <p:attrName/>
                                        </p:attrNameLst>
                                      </p:cBhvr>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4" presetClass="exit" presetSubtype="0" fill="hold" grpId="1" nodeType="clickEffect">
                                  <p:stCondLst>
                                    <p:cond delay="0"/>
                                  </p:stCondLst>
                                  <p:childTnLst>
                                    <p:anim to="" calcmode="lin" valueType="num">
                                      <p:cBhvr>
                                        <p:cTn id="94" dur="1"/>
                                        <p:tgtEl>
                                          <p:spTgt spid="172082"/>
                                        </p:tgtEl>
                                        <p:attrNameLst>
                                          <p:attrName/>
                                        </p:attrNameLst>
                                      </p:cBhvr>
                                    </p:anim>
                                    <p:set>
                                      <p:cBhvr>
                                        <p:cTn id="95" dur="1" fill="hold">
                                          <p:stCondLst>
                                            <p:cond delay="0"/>
                                          </p:stCondLst>
                                        </p:cTn>
                                        <p:tgtEl>
                                          <p:spTgt spid="172082"/>
                                        </p:tgtEl>
                                        <p:attrNameLst>
                                          <p:attrName>style.visibility</p:attrName>
                                        </p:attrNameLst>
                                      </p:cBhvr>
                                      <p:to>
                                        <p:strVal val="hidden"/>
                                      </p:to>
                                    </p:set>
                                  </p:childTnLst>
                                </p:cTn>
                              </p:par>
                            </p:childTnLst>
                          </p:cTn>
                        </p:par>
                        <p:par>
                          <p:cTn id="96" fill="hold" nodeType="afterGroup">
                            <p:stCondLst>
                              <p:cond delay="0"/>
                            </p:stCondLst>
                            <p:childTnLst>
                              <p:par>
                                <p:cTn id="97" presetID="24" presetClass="entr" presetSubtype="0" fill="hold" grpId="0" nodeType="afterEffect">
                                  <p:stCondLst>
                                    <p:cond delay="0"/>
                                  </p:stCondLst>
                                  <p:childTnLst>
                                    <p:set>
                                      <p:cBhvr>
                                        <p:cTn id="98" dur="1" fill="hold">
                                          <p:stCondLst>
                                            <p:cond delay="0"/>
                                          </p:stCondLst>
                                        </p:cTn>
                                        <p:tgtEl>
                                          <p:spTgt spid="172083"/>
                                        </p:tgtEl>
                                        <p:attrNameLst>
                                          <p:attrName>style.visibility</p:attrName>
                                        </p:attrNameLst>
                                      </p:cBhvr>
                                      <p:to>
                                        <p:strVal val="visible"/>
                                      </p:to>
                                    </p:set>
                                    <p:anim to="" calcmode="lin" valueType="num">
                                      <p:cBhvr>
                                        <p:cTn id="99" dur="1" fill="hold"/>
                                        <p:tgtEl>
                                          <p:spTgt spid="172083"/>
                                        </p:tgtEl>
                                        <p:attrNameLst>
                                          <p:attrName/>
                                        </p:attrNameLst>
                                      </p:cBhvr>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4" presetClass="exit" presetSubtype="0" fill="hold" grpId="1" nodeType="clickEffect">
                                  <p:stCondLst>
                                    <p:cond delay="0"/>
                                  </p:stCondLst>
                                  <p:childTnLst>
                                    <p:anim to="" calcmode="lin" valueType="num">
                                      <p:cBhvr>
                                        <p:cTn id="103" dur="1"/>
                                        <p:tgtEl>
                                          <p:spTgt spid="172083"/>
                                        </p:tgtEl>
                                        <p:attrNameLst>
                                          <p:attrName/>
                                        </p:attrNameLst>
                                      </p:cBhvr>
                                    </p:anim>
                                    <p:set>
                                      <p:cBhvr>
                                        <p:cTn id="104" dur="1" fill="hold">
                                          <p:stCondLst>
                                            <p:cond delay="0"/>
                                          </p:stCondLst>
                                        </p:cTn>
                                        <p:tgtEl>
                                          <p:spTgt spid="172083"/>
                                        </p:tgtEl>
                                        <p:attrNameLst>
                                          <p:attrName>style.visibility</p:attrName>
                                        </p:attrNameLst>
                                      </p:cBhvr>
                                      <p:to>
                                        <p:strVal val="hidden"/>
                                      </p:to>
                                    </p:set>
                                  </p:childTnLst>
                                </p:cTn>
                              </p:par>
                            </p:childTnLst>
                          </p:cTn>
                        </p:par>
                        <p:par>
                          <p:cTn id="105" fill="hold" nodeType="afterGroup">
                            <p:stCondLst>
                              <p:cond delay="0"/>
                            </p:stCondLst>
                            <p:childTnLst>
                              <p:par>
                                <p:cTn id="106" presetID="24" presetClass="entr" presetSubtype="0" fill="hold" grpId="0" nodeType="afterEffect">
                                  <p:stCondLst>
                                    <p:cond delay="0"/>
                                  </p:stCondLst>
                                  <p:childTnLst>
                                    <p:set>
                                      <p:cBhvr>
                                        <p:cTn id="107" dur="1" fill="hold">
                                          <p:stCondLst>
                                            <p:cond delay="0"/>
                                          </p:stCondLst>
                                        </p:cTn>
                                        <p:tgtEl>
                                          <p:spTgt spid="172084"/>
                                        </p:tgtEl>
                                        <p:attrNameLst>
                                          <p:attrName>style.visibility</p:attrName>
                                        </p:attrNameLst>
                                      </p:cBhvr>
                                      <p:to>
                                        <p:strVal val="visible"/>
                                      </p:to>
                                    </p:set>
                                    <p:anim to="" calcmode="lin" valueType="num">
                                      <p:cBhvr>
                                        <p:cTn id="108" dur="1" fill="hold"/>
                                        <p:tgtEl>
                                          <p:spTgt spid="172084"/>
                                        </p:tgtEl>
                                        <p:attrNameLst>
                                          <p:attrName/>
                                        </p:attrNameLst>
                                      </p:cBhvr>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4" presetClass="exit" presetSubtype="0" fill="hold" grpId="1" nodeType="clickEffect">
                                  <p:stCondLst>
                                    <p:cond delay="0"/>
                                  </p:stCondLst>
                                  <p:childTnLst>
                                    <p:anim to="" calcmode="lin" valueType="num">
                                      <p:cBhvr>
                                        <p:cTn id="112" dur="1"/>
                                        <p:tgtEl>
                                          <p:spTgt spid="172084"/>
                                        </p:tgtEl>
                                        <p:attrNameLst>
                                          <p:attrName/>
                                        </p:attrNameLst>
                                      </p:cBhvr>
                                    </p:anim>
                                    <p:set>
                                      <p:cBhvr>
                                        <p:cTn id="113" dur="1" fill="hold">
                                          <p:stCondLst>
                                            <p:cond delay="0"/>
                                          </p:stCondLst>
                                        </p:cTn>
                                        <p:tgtEl>
                                          <p:spTgt spid="172084"/>
                                        </p:tgtEl>
                                        <p:attrNameLst>
                                          <p:attrName>style.visibility</p:attrName>
                                        </p:attrNameLst>
                                      </p:cBhvr>
                                      <p:to>
                                        <p:strVal val="hidden"/>
                                      </p:to>
                                    </p:set>
                                  </p:childTnLst>
                                </p:cTn>
                              </p:par>
                            </p:childTnLst>
                          </p:cTn>
                        </p:par>
                        <p:par>
                          <p:cTn id="114" fill="hold" nodeType="afterGroup">
                            <p:stCondLst>
                              <p:cond delay="0"/>
                            </p:stCondLst>
                            <p:childTnLst>
                              <p:par>
                                <p:cTn id="115" presetID="24" presetClass="entr" presetSubtype="0" fill="hold" grpId="0" nodeType="afterEffect">
                                  <p:stCondLst>
                                    <p:cond delay="0"/>
                                  </p:stCondLst>
                                  <p:childTnLst>
                                    <p:set>
                                      <p:cBhvr>
                                        <p:cTn id="116" dur="1" fill="hold">
                                          <p:stCondLst>
                                            <p:cond delay="0"/>
                                          </p:stCondLst>
                                        </p:cTn>
                                        <p:tgtEl>
                                          <p:spTgt spid="172085"/>
                                        </p:tgtEl>
                                        <p:attrNameLst>
                                          <p:attrName>style.visibility</p:attrName>
                                        </p:attrNameLst>
                                      </p:cBhvr>
                                      <p:to>
                                        <p:strVal val="visible"/>
                                      </p:to>
                                    </p:set>
                                    <p:anim to="" calcmode="lin" valueType="num">
                                      <p:cBhvr>
                                        <p:cTn id="117" dur="1" fill="hold"/>
                                        <p:tgtEl>
                                          <p:spTgt spid="172085"/>
                                        </p:tgtEl>
                                        <p:attrNameLst>
                                          <p:attrName/>
                                        </p:attrNameLst>
                                      </p:cBhvr>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4" presetClass="exit" presetSubtype="0" fill="hold" grpId="1" nodeType="clickEffect">
                                  <p:stCondLst>
                                    <p:cond delay="0"/>
                                  </p:stCondLst>
                                  <p:childTnLst>
                                    <p:anim to="" calcmode="lin" valueType="num">
                                      <p:cBhvr>
                                        <p:cTn id="121" dur="1"/>
                                        <p:tgtEl>
                                          <p:spTgt spid="172085"/>
                                        </p:tgtEl>
                                        <p:attrNameLst>
                                          <p:attrName/>
                                        </p:attrNameLst>
                                      </p:cBhvr>
                                    </p:anim>
                                    <p:set>
                                      <p:cBhvr>
                                        <p:cTn id="122" dur="1" fill="hold">
                                          <p:stCondLst>
                                            <p:cond delay="0"/>
                                          </p:stCondLst>
                                        </p:cTn>
                                        <p:tgtEl>
                                          <p:spTgt spid="172085"/>
                                        </p:tgtEl>
                                        <p:attrNameLst>
                                          <p:attrName>style.visibility</p:attrName>
                                        </p:attrNameLst>
                                      </p:cBhvr>
                                      <p:to>
                                        <p:strVal val="hidden"/>
                                      </p:to>
                                    </p:set>
                                  </p:childTnLst>
                                </p:cTn>
                              </p:par>
                            </p:childTnLst>
                          </p:cTn>
                        </p:par>
                        <p:par>
                          <p:cTn id="123" fill="hold" nodeType="afterGroup">
                            <p:stCondLst>
                              <p:cond delay="0"/>
                            </p:stCondLst>
                            <p:childTnLst>
                              <p:par>
                                <p:cTn id="124" presetID="24" presetClass="entr" presetSubtype="0" fill="hold" grpId="0" nodeType="afterEffect">
                                  <p:stCondLst>
                                    <p:cond delay="0"/>
                                  </p:stCondLst>
                                  <p:childTnLst>
                                    <p:set>
                                      <p:cBhvr>
                                        <p:cTn id="125" dur="1" fill="hold">
                                          <p:stCondLst>
                                            <p:cond delay="0"/>
                                          </p:stCondLst>
                                        </p:cTn>
                                        <p:tgtEl>
                                          <p:spTgt spid="172086"/>
                                        </p:tgtEl>
                                        <p:attrNameLst>
                                          <p:attrName>style.visibility</p:attrName>
                                        </p:attrNameLst>
                                      </p:cBhvr>
                                      <p:to>
                                        <p:strVal val="visible"/>
                                      </p:to>
                                    </p:set>
                                    <p:anim to="" calcmode="lin" valueType="num">
                                      <p:cBhvr>
                                        <p:cTn id="126" dur="1" fill="hold"/>
                                        <p:tgtEl>
                                          <p:spTgt spid="172086"/>
                                        </p:tgtEl>
                                        <p:attrNameLst>
                                          <p:attrName/>
                                        </p:attrNameLst>
                                      </p:cBhvr>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4" presetClass="exit" presetSubtype="0" fill="hold" grpId="1" nodeType="clickEffect">
                                  <p:stCondLst>
                                    <p:cond delay="0"/>
                                  </p:stCondLst>
                                  <p:childTnLst>
                                    <p:anim to="" calcmode="lin" valueType="num">
                                      <p:cBhvr>
                                        <p:cTn id="130" dur="1"/>
                                        <p:tgtEl>
                                          <p:spTgt spid="172086"/>
                                        </p:tgtEl>
                                        <p:attrNameLst>
                                          <p:attrName/>
                                        </p:attrNameLst>
                                      </p:cBhvr>
                                    </p:anim>
                                    <p:set>
                                      <p:cBhvr>
                                        <p:cTn id="131" dur="1" fill="hold">
                                          <p:stCondLst>
                                            <p:cond delay="0"/>
                                          </p:stCondLst>
                                        </p:cTn>
                                        <p:tgtEl>
                                          <p:spTgt spid="172086"/>
                                        </p:tgtEl>
                                        <p:attrNameLst>
                                          <p:attrName>style.visibility</p:attrName>
                                        </p:attrNameLst>
                                      </p:cBhvr>
                                      <p:to>
                                        <p:strVal val="hidden"/>
                                      </p:to>
                                    </p:set>
                                  </p:childTnLst>
                                </p:cTn>
                              </p:par>
                            </p:childTnLst>
                          </p:cTn>
                        </p:par>
                      </p:childTnLst>
                    </p:cTn>
                  </p:par>
                </p:childTnLst>
              </p:cTn>
              <p:nextCondLst>
                <p:cond evt="onClick" delay="0">
                  <p:tgtEl>
                    <p:spTgt spid="172063"/>
                  </p:tgtEl>
                </p:cond>
              </p:nextCondLst>
            </p:seq>
          </p:childTnLst>
        </p:cTn>
      </p:par>
    </p:tnLst>
    <p:bldLst>
      <p:bldP spid="172034" grpId="0" animBg="1"/>
      <p:bldP spid="172053" grpId="0" animBg="1"/>
      <p:bldP spid="172054" grpId="0" animBg="1"/>
      <p:bldP spid="172055" grpId="0" animBg="1"/>
      <p:bldP spid="172056" grpId="0" animBg="1"/>
      <p:bldP spid="172076" grpId="0"/>
      <p:bldP spid="172076" grpId="1"/>
      <p:bldP spid="172077" grpId="0"/>
      <p:bldP spid="172077" grpId="1"/>
      <p:bldP spid="172078" grpId="0"/>
      <p:bldP spid="172078" grpId="1"/>
      <p:bldP spid="172079" grpId="0"/>
      <p:bldP spid="172079" grpId="1"/>
      <p:bldP spid="172080" grpId="0"/>
      <p:bldP spid="172080" grpId="1"/>
      <p:bldP spid="172082" grpId="0"/>
      <p:bldP spid="172082" grpId="1"/>
      <p:bldP spid="172083" grpId="0"/>
      <p:bldP spid="172083" grpId="1"/>
      <p:bldP spid="172084" grpId="0"/>
      <p:bldP spid="172084" grpId="1"/>
      <p:bldP spid="172085" grpId="0"/>
      <p:bldP spid="172085" grpId="1"/>
      <p:bldP spid="172086" grpId="0"/>
      <p:bldP spid="172086"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2"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380414" y="1588"/>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8410577" y="6145213"/>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587" y="6034091"/>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9413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1981200" y="1052736"/>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a:r>
              <a:rPr lang="en-US"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Ô </a:t>
            </a:r>
            <a:r>
              <a:rPr lang="en-US" sz="3600" b="1" cap="all" dirty="0" err="1"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số</a:t>
            </a:r>
            <a:r>
              <a:rPr lang="en-US"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 1</a:t>
            </a:r>
            <a:endParaRPr lang="en-US" sz="36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9" name="TextBox 1"/>
          <p:cNvSpPr txBox="1">
            <a:spLocks noChangeArrowheads="1"/>
          </p:cNvSpPr>
          <p:nvPr/>
        </p:nvSpPr>
        <p:spPr bwMode="auto">
          <a:xfrm>
            <a:off x="2667000" y="3581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endParaRPr lang="en-US">
              <a:solidFill>
                <a:prstClr val="black"/>
              </a:solidFill>
            </a:endParaRPr>
          </a:p>
        </p:txBody>
      </p:sp>
      <p:sp>
        <p:nvSpPr>
          <p:cNvPr id="10" name="Oval 12"/>
          <p:cNvSpPr>
            <a:spLocks noChangeArrowheads="1"/>
          </p:cNvSpPr>
          <p:nvPr/>
        </p:nvSpPr>
        <p:spPr bwMode="auto">
          <a:xfrm>
            <a:off x="1257723" y="3537744"/>
            <a:ext cx="476250" cy="457200"/>
          </a:xfrm>
          <a:prstGeom prst="ellipse">
            <a:avLst/>
          </a:pr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prstClr val="black"/>
              </a:solidFill>
            </a:endParaRPr>
          </a:p>
        </p:txBody>
      </p:sp>
      <p:sp>
        <p:nvSpPr>
          <p:cNvPr id="11" name="Oval 10">
            <a:hlinkClick r:id="rId3" action="ppaction://hlinksldjump"/>
          </p:cNvPr>
          <p:cNvSpPr/>
          <p:nvPr/>
        </p:nvSpPr>
        <p:spPr>
          <a:xfrm>
            <a:off x="7943850" y="5949280"/>
            <a:ext cx="1028700" cy="664945"/>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CC"/>
              </a:solidFill>
            </a:endParaRPr>
          </a:p>
        </p:txBody>
      </p:sp>
      <p:sp>
        <p:nvSpPr>
          <p:cNvPr id="16" name="Text Box 19"/>
          <p:cNvSpPr txBox="1">
            <a:spLocks noChangeArrowheads="1"/>
          </p:cNvSpPr>
          <p:nvPr/>
        </p:nvSpPr>
        <p:spPr bwMode="auto">
          <a:xfrm>
            <a:off x="842660" y="2062759"/>
            <a:ext cx="7620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defRPr/>
            </a:pPr>
            <a:r>
              <a:rPr lang="en-US" sz="2800" b="1" dirty="0" err="1" smtClean="0">
                <a:solidFill>
                  <a:prstClr val="black"/>
                </a:solidFill>
                <a:latin typeface="Times New Roman" pitchFamily="18" charset="0"/>
                <a:cs typeface="Times New Roman" pitchFamily="18" charset="0"/>
              </a:rPr>
              <a:t>Câu</a:t>
            </a:r>
            <a:r>
              <a:rPr lang="en-US" sz="2800" b="1" dirty="0" smtClean="0">
                <a:solidFill>
                  <a:prstClr val="black"/>
                </a:solidFill>
                <a:latin typeface="Times New Roman" pitchFamily="18" charset="0"/>
                <a:cs typeface="Times New Roman" pitchFamily="18" charset="0"/>
              </a:rPr>
              <a:t> 1: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Để</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tăng</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kích</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thước</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thụt</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lề</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em</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chọn</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nút</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lệnh</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a:t>
            </a:r>
          </a:p>
          <a:p>
            <a:pPr eaLnBrk="1" hangingPunct="1">
              <a:spcBef>
                <a:spcPct val="50000"/>
              </a:spcBef>
              <a:defRPr/>
            </a:pPr>
            <a:endParaRPr lang="en-US" sz="2800" b="1" dirty="0" smtClean="0">
              <a:solidFill>
                <a:prstClr val="black"/>
              </a:solidFill>
              <a:latin typeface="Times New Roman" pitchFamily="18" charset="0"/>
              <a:cs typeface="Times New Roman" pitchFamily="18" charset="0"/>
            </a:endParaRPr>
          </a:p>
        </p:txBody>
      </p:sp>
      <p:sp>
        <p:nvSpPr>
          <p:cNvPr id="17" name="TextBox 1"/>
          <p:cNvSpPr txBox="1">
            <a:spLocks noChangeArrowheads="1"/>
          </p:cNvSpPr>
          <p:nvPr/>
        </p:nvSpPr>
        <p:spPr bwMode="auto">
          <a:xfrm>
            <a:off x="2667000" y="3581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endParaRPr lang="en-US">
              <a:solidFill>
                <a:prstClr val="black"/>
              </a:solidFill>
            </a:endParaRPr>
          </a:p>
        </p:txBody>
      </p:sp>
      <p:sp>
        <p:nvSpPr>
          <p:cNvPr id="19" name="Text Box 9"/>
          <p:cNvSpPr txBox="1">
            <a:spLocks noChangeArrowheads="1"/>
          </p:cNvSpPr>
          <p:nvPr/>
        </p:nvSpPr>
        <p:spPr bwMode="auto">
          <a:xfrm>
            <a:off x="1295428" y="3493316"/>
            <a:ext cx="2016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A</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20" name="Text Box 10"/>
          <p:cNvSpPr txBox="1">
            <a:spLocks noChangeArrowheads="1"/>
          </p:cNvSpPr>
          <p:nvPr/>
        </p:nvSpPr>
        <p:spPr bwMode="auto">
          <a:xfrm>
            <a:off x="1295428" y="4578056"/>
            <a:ext cx="1251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smtClean="0">
                <a:solidFill>
                  <a:prstClr val="black"/>
                </a:solidFill>
                <a:latin typeface="Times New Roman" pitchFamily="18" charset="0"/>
                <a:cs typeface="Times New Roman" pitchFamily="18" charset="0"/>
              </a:rPr>
              <a:t>C.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24" name="Text Box 9"/>
          <p:cNvSpPr txBox="1">
            <a:spLocks noChangeArrowheads="1"/>
          </p:cNvSpPr>
          <p:nvPr/>
        </p:nvSpPr>
        <p:spPr bwMode="auto">
          <a:xfrm>
            <a:off x="4158206" y="3493316"/>
            <a:ext cx="2016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B</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25" name="Text Box 9"/>
          <p:cNvSpPr txBox="1">
            <a:spLocks noChangeArrowheads="1"/>
          </p:cNvSpPr>
          <p:nvPr/>
        </p:nvSpPr>
        <p:spPr bwMode="auto">
          <a:xfrm>
            <a:off x="4158206" y="4573601"/>
            <a:ext cx="2016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D</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9976" y="3302266"/>
            <a:ext cx="50405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3556" y="4391053"/>
            <a:ext cx="5127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068" y="3345128"/>
            <a:ext cx="51825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9976" y="4391053"/>
            <a:ext cx="504056" cy="61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9"/>
          <a:stretch>
            <a:fillRect/>
          </a:stretch>
        </p:blipFill>
        <p:spPr>
          <a:xfrm>
            <a:off x="7993654" y="0"/>
            <a:ext cx="1119637" cy="873530"/>
          </a:xfrm>
          <a:prstGeom prst="rect">
            <a:avLst/>
          </a:prstGeom>
        </p:spPr>
      </p:pic>
    </p:spTree>
    <p:extLst>
      <p:ext uri="{BB962C8B-B14F-4D97-AF65-F5344CB8AC3E}">
        <p14:creationId xmlns:p14="http://schemas.microsoft.com/office/powerpoint/2010/main" val="144251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0" name="Picture 29"/>
          <p:cNvPicPr>
            <a:picLocks noChangeAspect="1"/>
          </p:cNvPicPr>
          <p:nvPr/>
        </p:nvPicPr>
        <p:blipFill>
          <a:blip r:embed="rId3"/>
          <a:stretch>
            <a:fillRect/>
          </a:stretch>
        </p:blipFill>
        <p:spPr>
          <a:xfrm>
            <a:off x="7852913" y="171511"/>
            <a:ext cx="1119637" cy="873530"/>
          </a:xfrm>
          <a:prstGeom prst="rect">
            <a:avLst/>
          </a:prstGeom>
        </p:spPr>
      </p:pic>
      <p:sp>
        <p:nvSpPr>
          <p:cNvPr id="12" name="Oval 11">
            <a:hlinkClick r:id="rId4" action="ppaction://hlinksldjump"/>
          </p:cNvPr>
          <p:cNvSpPr/>
          <p:nvPr/>
        </p:nvSpPr>
        <p:spPr>
          <a:xfrm>
            <a:off x="7943850" y="5949280"/>
            <a:ext cx="1028700" cy="664945"/>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CC"/>
              </a:solidFill>
            </a:endParaRPr>
          </a:p>
        </p:txBody>
      </p:sp>
      <p:sp>
        <p:nvSpPr>
          <p:cNvPr id="11" name="Text Box 16"/>
          <p:cNvSpPr txBox="1">
            <a:spLocks noChangeArrowheads="1"/>
          </p:cNvSpPr>
          <p:nvPr/>
        </p:nvSpPr>
        <p:spPr bwMode="auto">
          <a:xfrm>
            <a:off x="1981200" y="1052736"/>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a:r>
              <a:rPr lang="en-US"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Ô </a:t>
            </a:r>
            <a:r>
              <a:rPr lang="en-US" sz="3600" b="1" cap="all" dirty="0" err="1"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số</a:t>
            </a:r>
            <a:r>
              <a:rPr lang="en-US"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 2</a:t>
            </a:r>
            <a:endParaRPr lang="en-US" sz="36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14" name="TextBox 1"/>
          <p:cNvSpPr txBox="1">
            <a:spLocks noChangeArrowheads="1"/>
          </p:cNvSpPr>
          <p:nvPr/>
        </p:nvSpPr>
        <p:spPr bwMode="auto">
          <a:xfrm>
            <a:off x="2667000" y="3581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endParaRPr lang="en-US">
              <a:solidFill>
                <a:prstClr val="black"/>
              </a:solidFill>
            </a:endParaRPr>
          </a:p>
        </p:txBody>
      </p:sp>
      <p:sp>
        <p:nvSpPr>
          <p:cNvPr id="15" name="Oval 12"/>
          <p:cNvSpPr>
            <a:spLocks noChangeArrowheads="1"/>
          </p:cNvSpPr>
          <p:nvPr/>
        </p:nvSpPr>
        <p:spPr bwMode="auto">
          <a:xfrm>
            <a:off x="4152131" y="3537744"/>
            <a:ext cx="476250" cy="457200"/>
          </a:xfrm>
          <a:prstGeom prst="ellipse">
            <a:avLst/>
          </a:pr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prstClr val="black"/>
              </a:solidFill>
            </a:endParaRPr>
          </a:p>
        </p:txBody>
      </p:sp>
      <p:sp>
        <p:nvSpPr>
          <p:cNvPr id="16" name="TextBox 1"/>
          <p:cNvSpPr txBox="1">
            <a:spLocks noChangeArrowheads="1"/>
          </p:cNvSpPr>
          <p:nvPr/>
        </p:nvSpPr>
        <p:spPr bwMode="auto">
          <a:xfrm>
            <a:off x="2667000" y="3581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endParaRPr lang="en-US">
              <a:solidFill>
                <a:prstClr val="black"/>
              </a:solidFill>
            </a:endParaRPr>
          </a:p>
        </p:txBody>
      </p:sp>
      <p:sp>
        <p:nvSpPr>
          <p:cNvPr id="17" name="Text Box 9"/>
          <p:cNvSpPr txBox="1">
            <a:spLocks noChangeArrowheads="1"/>
          </p:cNvSpPr>
          <p:nvPr/>
        </p:nvSpPr>
        <p:spPr bwMode="auto">
          <a:xfrm>
            <a:off x="1295428" y="3493316"/>
            <a:ext cx="2016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A</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18" name="Text Box 10"/>
          <p:cNvSpPr txBox="1">
            <a:spLocks noChangeArrowheads="1"/>
          </p:cNvSpPr>
          <p:nvPr/>
        </p:nvSpPr>
        <p:spPr bwMode="auto">
          <a:xfrm>
            <a:off x="1295428" y="4578056"/>
            <a:ext cx="1251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smtClean="0">
                <a:solidFill>
                  <a:prstClr val="black"/>
                </a:solidFill>
                <a:latin typeface="Times New Roman" pitchFamily="18" charset="0"/>
                <a:cs typeface="Times New Roman" pitchFamily="18" charset="0"/>
              </a:rPr>
              <a:t>C.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19" name="Text Box 9"/>
          <p:cNvSpPr txBox="1">
            <a:spLocks noChangeArrowheads="1"/>
          </p:cNvSpPr>
          <p:nvPr/>
        </p:nvSpPr>
        <p:spPr bwMode="auto">
          <a:xfrm>
            <a:off x="4158206" y="3493316"/>
            <a:ext cx="2016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B</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20" name="Text Box 9"/>
          <p:cNvSpPr txBox="1">
            <a:spLocks noChangeArrowheads="1"/>
          </p:cNvSpPr>
          <p:nvPr/>
        </p:nvSpPr>
        <p:spPr bwMode="auto">
          <a:xfrm>
            <a:off x="4158206" y="4573601"/>
            <a:ext cx="2016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D</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pic>
        <p:nvPicPr>
          <p:cNvPr id="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9976" y="3302266"/>
            <a:ext cx="50405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5623" y="4302396"/>
            <a:ext cx="5127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19"/>
          <p:cNvSpPr txBox="1">
            <a:spLocks noChangeArrowheads="1"/>
          </p:cNvSpPr>
          <p:nvPr/>
        </p:nvSpPr>
        <p:spPr bwMode="auto">
          <a:xfrm>
            <a:off x="842660" y="2062759"/>
            <a:ext cx="7620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defRPr/>
            </a:pPr>
            <a:r>
              <a:rPr lang="en-US" sz="2800" b="1" dirty="0" err="1" smtClean="0">
                <a:solidFill>
                  <a:prstClr val="black"/>
                </a:solidFill>
                <a:latin typeface="Times New Roman" pitchFamily="18" charset="0"/>
                <a:cs typeface="Times New Roman" pitchFamily="18" charset="0"/>
              </a:rPr>
              <a:t>Câu</a:t>
            </a:r>
            <a:r>
              <a:rPr lang="en-US" sz="2800" b="1" dirty="0" smtClean="0">
                <a:solidFill>
                  <a:prstClr val="black"/>
                </a:solidFill>
                <a:latin typeface="Times New Roman" pitchFamily="18" charset="0"/>
                <a:cs typeface="Times New Roman" pitchFamily="18" charset="0"/>
              </a:rPr>
              <a:t> 2: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Để</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điều</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chỉnh</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khoảng</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cách</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giữa</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các</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dòng</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em</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chọn</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nút</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lệnh</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a:t>
            </a:r>
          </a:p>
          <a:p>
            <a:pPr eaLnBrk="1" hangingPunct="1">
              <a:spcBef>
                <a:spcPct val="50000"/>
              </a:spcBef>
              <a:defRPr/>
            </a:pPr>
            <a:endParaRPr lang="en-US" sz="2800" b="1" dirty="0" smtClean="0">
              <a:solidFill>
                <a:prstClr val="black"/>
              </a:solidFill>
              <a:latin typeface="Times New Roman" pitchFamily="18" charset="0"/>
              <a:cs typeface="Times New Roman" pitchFamily="18" charset="0"/>
            </a:endParaRPr>
          </a:p>
        </p:txBody>
      </p:sp>
      <p:pic>
        <p:nvPicPr>
          <p:cNvPr id="2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2786" y="3302267"/>
            <a:ext cx="503532" cy="64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2786" y="4302395"/>
            <a:ext cx="50353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descr="POINSET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 y="4"/>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POINSET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8380414" y="1588"/>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POINSET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a:off x="8410577" y="6145213"/>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 descr="POINSET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1587" y="6034091"/>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51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7852913" y="171511"/>
            <a:ext cx="1119637" cy="873530"/>
          </a:xfrm>
          <a:prstGeom prst="rect">
            <a:avLst/>
          </a:prstGeom>
        </p:spPr>
      </p:pic>
      <p:sp>
        <p:nvSpPr>
          <p:cNvPr id="4" name="Text Box 16"/>
          <p:cNvSpPr txBox="1">
            <a:spLocks noChangeArrowheads="1"/>
          </p:cNvSpPr>
          <p:nvPr/>
        </p:nvSpPr>
        <p:spPr bwMode="auto">
          <a:xfrm>
            <a:off x="1981200" y="1052736"/>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a:r>
              <a:rPr lang="en-US"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Ô </a:t>
            </a:r>
            <a:r>
              <a:rPr lang="en-US" sz="3600" b="1" cap="all" dirty="0" err="1"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Số</a:t>
            </a:r>
            <a:r>
              <a:rPr lang="en-US"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 3</a:t>
            </a:r>
            <a:endParaRPr lang="en-US" sz="36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Text Box 19"/>
          <p:cNvSpPr txBox="1">
            <a:spLocks noChangeArrowheads="1"/>
          </p:cNvSpPr>
          <p:nvPr/>
        </p:nvSpPr>
        <p:spPr bwMode="auto">
          <a:xfrm>
            <a:off x="899592" y="2001375"/>
            <a:ext cx="7620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lvl="0" eaLnBrk="1" hangingPunct="1"/>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3: </a:t>
            </a:r>
            <a:r>
              <a:rPr lang="vi-VN" sz="2800" b="1" dirty="0" smtClean="0">
                <a:latin typeface="Times New Roman"/>
              </a:rPr>
              <a:t>Trong thanh công cụ định dạng độ rộng lề trái, lề phải, công cụ       dùng để  ?</a:t>
            </a:r>
            <a:endParaRPr lang="vi-VN" sz="2800" b="1" dirty="0">
              <a:latin typeface="Times New Roman"/>
            </a:endParaRPr>
          </a:p>
        </p:txBody>
      </p:sp>
      <p:sp>
        <p:nvSpPr>
          <p:cNvPr id="6" name="Text Box 9"/>
          <p:cNvSpPr txBox="1">
            <a:spLocks noChangeArrowheads="1"/>
          </p:cNvSpPr>
          <p:nvPr/>
        </p:nvSpPr>
        <p:spPr bwMode="auto">
          <a:xfrm>
            <a:off x="1962150" y="3621314"/>
            <a:ext cx="5111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A. </a:t>
            </a:r>
            <a:r>
              <a:rPr lang="en-US" sz="2400" dirty="0" err="1" smtClean="0">
                <a:solidFill>
                  <a:prstClr val="black"/>
                </a:solidFill>
                <a:latin typeface="Times New Roman" pitchFamily="18" charset="0"/>
                <a:cs typeface="Times New Roman" pitchFamily="18" charset="0"/>
              </a:rPr>
              <a:t>Căn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lề</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trái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của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đoạn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văn</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7" name="Text Box 10"/>
          <p:cNvSpPr txBox="1">
            <a:spLocks noChangeArrowheads="1"/>
          </p:cNvSpPr>
          <p:nvPr/>
        </p:nvSpPr>
        <p:spPr bwMode="auto">
          <a:xfrm>
            <a:off x="1962150" y="4267200"/>
            <a:ext cx="439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B. </a:t>
            </a:r>
            <a:r>
              <a:rPr lang="en-US" sz="2400" dirty="0" err="1" smtClean="0">
                <a:solidFill>
                  <a:prstClr val="black"/>
                </a:solidFill>
                <a:latin typeface="Times New Roman" pitchFamily="18" charset="0"/>
                <a:cs typeface="Times New Roman" pitchFamily="18" charset="0"/>
              </a:rPr>
              <a:t>Căn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lề</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phải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của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đoạn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văn</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8" name="Text Box 11"/>
          <p:cNvSpPr txBox="1">
            <a:spLocks noChangeArrowheads="1"/>
          </p:cNvSpPr>
          <p:nvPr/>
        </p:nvSpPr>
        <p:spPr bwMode="auto">
          <a:xfrm>
            <a:off x="1962150" y="4876800"/>
            <a:ext cx="532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Điều</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chỉnh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dòng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đầu</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của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đoạn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văn</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10" name="Oval 12"/>
          <p:cNvSpPr>
            <a:spLocks noChangeArrowheads="1"/>
          </p:cNvSpPr>
          <p:nvPr/>
        </p:nvSpPr>
        <p:spPr bwMode="auto">
          <a:xfrm>
            <a:off x="1929912" y="4867322"/>
            <a:ext cx="476250" cy="457200"/>
          </a:xfrm>
          <a:prstGeom prst="ellipse">
            <a:avLst/>
          </a:pr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prstClr val="black"/>
              </a:solidFill>
            </a:endParaRPr>
          </a:p>
        </p:txBody>
      </p:sp>
      <p:sp>
        <p:nvSpPr>
          <p:cNvPr id="12" name="Oval 11">
            <a:hlinkClick r:id="rId4" action="ppaction://hlinksldjump"/>
          </p:cNvPr>
          <p:cNvSpPr/>
          <p:nvPr/>
        </p:nvSpPr>
        <p:spPr>
          <a:xfrm>
            <a:off x="7943850" y="5949280"/>
            <a:ext cx="1028700" cy="664945"/>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CC"/>
              </a:solidFill>
            </a:endParaRPr>
          </a:p>
        </p:txBody>
      </p:sp>
      <p:sp>
        <p:nvSpPr>
          <p:cNvPr id="13" name="Text Box 11"/>
          <p:cNvSpPr txBox="1">
            <a:spLocks noChangeArrowheads="1"/>
          </p:cNvSpPr>
          <p:nvPr/>
        </p:nvSpPr>
        <p:spPr bwMode="auto">
          <a:xfrm>
            <a:off x="1981200" y="5462979"/>
            <a:ext cx="66422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D</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Điều</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chỉnh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dòng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cuối</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của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đoạn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văn</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pic>
        <p:nvPicPr>
          <p:cNvPr id="11" name="Picture 6"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4"/>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8380414" y="1588"/>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8410577" y="6145213"/>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587" y="6034091"/>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12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7852913" y="171511"/>
            <a:ext cx="1119637" cy="873530"/>
          </a:xfrm>
          <a:prstGeom prst="rect">
            <a:avLst/>
          </a:prstGeom>
        </p:spPr>
      </p:pic>
      <p:sp>
        <p:nvSpPr>
          <p:cNvPr id="9" name="TextBox 1"/>
          <p:cNvSpPr txBox="1">
            <a:spLocks noChangeArrowheads="1"/>
          </p:cNvSpPr>
          <p:nvPr/>
        </p:nvSpPr>
        <p:spPr bwMode="auto">
          <a:xfrm>
            <a:off x="2699792" y="3573016"/>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endParaRPr lang="en-US">
              <a:solidFill>
                <a:prstClr val="black"/>
              </a:solidFill>
            </a:endParaRPr>
          </a:p>
        </p:txBody>
      </p:sp>
      <p:sp>
        <p:nvSpPr>
          <p:cNvPr id="12" name="Oval 11">
            <a:hlinkClick r:id="rId4" action="ppaction://hlinksldjump"/>
          </p:cNvPr>
          <p:cNvSpPr/>
          <p:nvPr/>
        </p:nvSpPr>
        <p:spPr>
          <a:xfrm>
            <a:off x="7943850" y="5949280"/>
            <a:ext cx="1028700" cy="664945"/>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CC"/>
              </a:solidFill>
            </a:endParaRPr>
          </a:p>
        </p:txBody>
      </p:sp>
      <p:sp>
        <p:nvSpPr>
          <p:cNvPr id="7" name="Text Box 16"/>
          <p:cNvSpPr txBox="1">
            <a:spLocks noChangeArrowheads="1"/>
          </p:cNvSpPr>
          <p:nvPr/>
        </p:nvSpPr>
        <p:spPr bwMode="auto">
          <a:xfrm>
            <a:off x="1981200" y="1052736"/>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a:r>
              <a:rPr lang="en-US"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Ô </a:t>
            </a:r>
            <a:r>
              <a:rPr lang="en-US" sz="3600" b="1" cap="all" dirty="0" err="1"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Số</a:t>
            </a:r>
            <a:r>
              <a:rPr lang="en-US"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 4</a:t>
            </a:r>
            <a:endParaRPr lang="en-US" sz="36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8" name="Text Box 10"/>
          <p:cNvSpPr txBox="1">
            <a:spLocks noChangeArrowheads="1"/>
          </p:cNvSpPr>
          <p:nvPr/>
        </p:nvSpPr>
        <p:spPr bwMode="auto">
          <a:xfrm>
            <a:off x="1403648" y="3573016"/>
            <a:ext cx="439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A</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Nháy</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chuột</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10" name="Oval 12"/>
          <p:cNvSpPr>
            <a:spLocks noChangeArrowheads="1"/>
          </p:cNvSpPr>
          <p:nvPr/>
        </p:nvSpPr>
        <p:spPr bwMode="auto">
          <a:xfrm>
            <a:off x="1386290" y="5242618"/>
            <a:ext cx="476250" cy="457200"/>
          </a:xfrm>
          <a:prstGeom prst="ellipse">
            <a:avLst/>
          </a:pr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prstClr val="black"/>
              </a:solidFill>
            </a:endParaRPr>
          </a:p>
        </p:txBody>
      </p:sp>
      <p:sp>
        <p:nvSpPr>
          <p:cNvPr id="15" name="Text Box 19"/>
          <p:cNvSpPr txBox="1">
            <a:spLocks noChangeArrowheads="1"/>
          </p:cNvSpPr>
          <p:nvPr/>
        </p:nvSpPr>
        <p:spPr bwMode="auto">
          <a:xfrm>
            <a:off x="899592" y="2001375"/>
            <a:ext cx="7620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lvl="0" eaLnBrk="1" hangingPunct="1"/>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4: </a:t>
            </a:r>
            <a:r>
              <a:rPr lang="vi-VN" sz="2800" b="1" dirty="0" smtClean="0">
                <a:latin typeface="Times New Roman"/>
              </a:rPr>
              <a:t>Trong định dạng lề trên và lề dưới của trang văn bản em thực hiện thao tác chuột nào sau đây?</a:t>
            </a:r>
            <a:endParaRPr lang="vi-VN" sz="2800" b="1" dirty="0">
              <a:latin typeface="Times New Roman"/>
            </a:endParaRPr>
          </a:p>
        </p:txBody>
      </p:sp>
      <p:sp>
        <p:nvSpPr>
          <p:cNvPr id="16" name="Text Box 10"/>
          <p:cNvSpPr txBox="1">
            <a:spLocks noChangeArrowheads="1"/>
          </p:cNvSpPr>
          <p:nvPr/>
        </p:nvSpPr>
        <p:spPr bwMode="auto">
          <a:xfrm>
            <a:off x="1402423" y="4129550"/>
            <a:ext cx="439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smtClean="0">
                <a:solidFill>
                  <a:prstClr val="black"/>
                </a:solidFill>
                <a:latin typeface="Times New Roman" pitchFamily="18" charset="0"/>
                <a:cs typeface="Times New Roman" pitchFamily="18" charset="0"/>
              </a:rPr>
              <a:t>B. </a:t>
            </a:r>
            <a:r>
              <a:rPr lang="en-US" sz="2400" dirty="0" err="1" smtClean="0">
                <a:solidFill>
                  <a:prstClr val="black"/>
                </a:solidFill>
                <a:latin typeface="Times New Roman" pitchFamily="18" charset="0"/>
                <a:cs typeface="Times New Roman" pitchFamily="18" charset="0"/>
              </a:rPr>
              <a:t>Nháy</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đúp</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chuột</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17" name="Text Box 10"/>
          <p:cNvSpPr txBox="1">
            <a:spLocks noChangeArrowheads="1"/>
          </p:cNvSpPr>
          <p:nvPr/>
        </p:nvSpPr>
        <p:spPr bwMode="auto">
          <a:xfrm>
            <a:off x="1402423" y="4686084"/>
            <a:ext cx="439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smtClean="0">
                <a:solidFill>
                  <a:prstClr val="black"/>
                </a:solidFill>
                <a:latin typeface="Times New Roman" pitchFamily="18" charset="0"/>
                <a:cs typeface="Times New Roman" pitchFamily="18" charset="0"/>
              </a:rPr>
              <a:t>C. Di </a:t>
            </a:r>
            <a:r>
              <a:rPr lang="en-US" sz="2400" dirty="0" err="1" smtClean="0">
                <a:solidFill>
                  <a:prstClr val="black"/>
                </a:solidFill>
                <a:latin typeface="Times New Roman" pitchFamily="18" charset="0"/>
                <a:cs typeface="Times New Roman" pitchFamily="18" charset="0"/>
              </a:rPr>
              <a:t>chuyển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chuột</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11" name="Text Box 10"/>
          <p:cNvSpPr txBox="1">
            <a:spLocks noChangeArrowheads="1"/>
          </p:cNvSpPr>
          <p:nvPr/>
        </p:nvSpPr>
        <p:spPr bwMode="auto">
          <a:xfrm>
            <a:off x="1402423" y="5242618"/>
            <a:ext cx="439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D</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Kéo</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thả</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chuột</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pic>
        <p:nvPicPr>
          <p:cNvPr id="13" name="Picture 6"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4"/>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8380414" y="1588"/>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8410577" y="6145213"/>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587" y="6034091"/>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12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1947528" y="620688"/>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a:r>
              <a:rPr lang="en-US"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Kiểm</a:t>
            </a: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tra</a:t>
            </a: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bài</a:t>
            </a: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cũ</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TextBox 4"/>
          <p:cNvSpPr txBox="1"/>
          <p:nvPr/>
        </p:nvSpPr>
        <p:spPr>
          <a:xfrm>
            <a:off x="899592" y="3703712"/>
            <a:ext cx="7201272" cy="1815882"/>
          </a:xfrm>
          <a:prstGeom prst="rect">
            <a:avLst/>
          </a:prstGeom>
          <a:noFill/>
        </p:spPr>
        <p:txBody>
          <a:bodyPr wrap="square" rtlCol="0">
            <a:spAutoFit/>
          </a:bodyPr>
          <a:lstStyle/>
          <a:p>
            <a:r>
              <a:rPr lang="vi-VN" sz="2800" dirty="0" smtClean="0">
                <a:latin typeface="+mj-lt"/>
              </a:rPr>
              <a:t> </a:t>
            </a:r>
            <a:r>
              <a:rPr lang="en-US" sz="2800" b="1" dirty="0" smtClean="0">
                <a:latin typeface="Times New Roman" panose="02020603050405020304" pitchFamily="18" charset="0"/>
                <a:cs typeface="Times New Roman" panose="02020603050405020304" pitchFamily="18" charset="0"/>
              </a:rPr>
              <a:t>A. </a:t>
            </a: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B. </a:t>
            </a:r>
          </a:p>
          <a:p>
            <a:endParaRPr lang="en-US" sz="2800" b="1" dirty="0">
              <a:latin typeface="Times New Roman" panose="02020603050405020304" pitchFamily="18" charset="0"/>
              <a:cs typeface="Times New Roman" panose="02020603050405020304" pitchFamily="18" charset="0"/>
            </a:endParaRPr>
          </a:p>
          <a:p>
            <a:endParaRPr lang="en-US" sz="2800" b="1" dirty="0" smtClean="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C. 				D.</a:t>
            </a:r>
            <a:endParaRPr lang="vi-VN"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99592" y="2005821"/>
            <a:ext cx="6667872" cy="954107"/>
          </a:xfrm>
          <a:prstGeom prst="rect">
            <a:avLst/>
          </a:prstGeom>
          <a:noFill/>
        </p:spPr>
        <p:txBody>
          <a:bodyPr wrap="square" rtlCol="0">
            <a:spAutoFit/>
          </a:bodyPr>
          <a:lstStyle/>
          <a:p>
            <a:pPr algn="ctr"/>
            <a:r>
              <a:rPr lang="en-US" sz="2800" b="1" dirty="0" err="1" smtClean="0">
                <a:solidFill>
                  <a:srgbClr val="0033CC"/>
                </a:solidFill>
                <a:latin typeface="Times New Roman" panose="02020603050405020304" pitchFamily="18" charset="0"/>
                <a:cs typeface="Times New Roman" panose="02020603050405020304" pitchFamily="18" charset="0"/>
              </a:rPr>
              <a:t>Để</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chèn</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bảng</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vào</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văn</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bản</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em</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chọn</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nút</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lệnh</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nào</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sau</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đây</a:t>
            </a:r>
            <a:r>
              <a:rPr lang="en-US" sz="2800" b="1" dirty="0" smtClean="0">
                <a:solidFill>
                  <a:srgbClr val="0033CC"/>
                </a:solidFill>
                <a:latin typeface="Times New Roman" panose="02020603050405020304" pitchFamily="18" charset="0"/>
                <a:cs typeface="Times New Roman" panose="02020603050405020304" pitchFamily="18" charset="0"/>
              </a:rPr>
              <a:t> ? </a:t>
            </a:r>
            <a:endParaRPr lang="en-US" sz="2800"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899592" y="5044638"/>
            <a:ext cx="504055" cy="443008"/>
          </a:xfrm>
          <a:prstGeom prst="round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1619672" y="3573016"/>
            <a:ext cx="647836" cy="512096"/>
          </a:xfrm>
          <a:prstGeom prst="rect">
            <a:avLst/>
          </a:prstGeom>
        </p:spPr>
      </p:pic>
      <p:pic>
        <p:nvPicPr>
          <p:cNvPr id="11" name="Picture 10"/>
          <p:cNvPicPr>
            <a:picLocks noChangeAspect="1"/>
          </p:cNvPicPr>
          <p:nvPr/>
        </p:nvPicPr>
        <p:blipFill>
          <a:blip r:embed="rId3"/>
          <a:stretch>
            <a:fillRect/>
          </a:stretch>
        </p:blipFill>
        <p:spPr>
          <a:xfrm>
            <a:off x="5159451" y="3573016"/>
            <a:ext cx="708693" cy="589890"/>
          </a:xfrm>
          <a:prstGeom prst="rect">
            <a:avLst/>
          </a:prstGeom>
        </p:spPr>
      </p:pic>
      <p:pic>
        <p:nvPicPr>
          <p:cNvPr id="12" name="Picture 11"/>
          <p:cNvPicPr>
            <a:picLocks noChangeAspect="1"/>
          </p:cNvPicPr>
          <p:nvPr/>
        </p:nvPicPr>
        <p:blipFill>
          <a:blip r:embed="rId4"/>
          <a:stretch>
            <a:fillRect/>
          </a:stretch>
        </p:blipFill>
        <p:spPr>
          <a:xfrm>
            <a:off x="5175703" y="4906690"/>
            <a:ext cx="692441" cy="569505"/>
          </a:xfrm>
          <a:prstGeom prst="rect">
            <a:avLst/>
          </a:prstGeom>
        </p:spPr>
      </p:pic>
      <p:pic>
        <p:nvPicPr>
          <p:cNvPr id="13" name="Picture 12"/>
          <p:cNvPicPr>
            <a:picLocks noChangeAspect="1"/>
          </p:cNvPicPr>
          <p:nvPr/>
        </p:nvPicPr>
        <p:blipFill>
          <a:blip r:embed="rId5"/>
          <a:stretch>
            <a:fillRect/>
          </a:stretch>
        </p:blipFill>
        <p:spPr>
          <a:xfrm>
            <a:off x="1619672" y="4906689"/>
            <a:ext cx="647836" cy="569505"/>
          </a:xfrm>
          <a:prstGeom prst="rect">
            <a:avLst/>
          </a:prstGeom>
        </p:spPr>
      </p:pic>
      <p:pic>
        <p:nvPicPr>
          <p:cNvPr id="14" name="Picture 6"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4"/>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8380414" y="1588"/>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8410577" y="6145213"/>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587" y="6034091"/>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28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1947528" y="620688"/>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a:r>
              <a:rPr lang="en-US"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Kiểm</a:t>
            </a: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tra</a:t>
            </a: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bài</a:t>
            </a: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cũ</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5" name="TextBox 4"/>
          <p:cNvSpPr txBox="1"/>
          <p:nvPr/>
        </p:nvSpPr>
        <p:spPr>
          <a:xfrm>
            <a:off x="899592" y="3703712"/>
            <a:ext cx="7201272" cy="1815882"/>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A. </a:t>
            </a:r>
            <a:r>
              <a:rPr lang="en-US" sz="2800" dirty="0" smtClean="0">
                <a:latin typeface="Times New Roman" panose="02020603050405020304" pitchFamily="18" charset="0"/>
                <a:cs typeface="Times New Roman" panose="02020603050405020304" pitchFamily="18" charset="0"/>
              </a:rPr>
              <a:t>				B. </a:t>
            </a:r>
          </a:p>
          <a:p>
            <a:endParaRPr lang="en-US" sz="2800" b="1" dirty="0">
              <a:latin typeface="Times New Roman" panose="02020603050405020304" pitchFamily="18" charset="0"/>
              <a:cs typeface="Times New Roman" panose="02020603050405020304" pitchFamily="18" charset="0"/>
            </a:endParaRPr>
          </a:p>
          <a:p>
            <a:endParaRPr lang="en-US" sz="2800" b="1" dirty="0" smtClean="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C. 				D.</a:t>
            </a:r>
            <a:endParaRPr lang="vi-VN"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99592" y="2005821"/>
            <a:ext cx="6667872" cy="954107"/>
          </a:xfrm>
          <a:prstGeom prst="rect">
            <a:avLst/>
          </a:prstGeom>
          <a:noFill/>
        </p:spPr>
        <p:txBody>
          <a:bodyPr wrap="square" rtlCol="0">
            <a:spAutoFit/>
          </a:bodyPr>
          <a:lstStyle/>
          <a:p>
            <a:pPr algn="ctr"/>
            <a:r>
              <a:rPr lang="en-US" sz="2800" b="1" dirty="0" err="1" smtClean="0">
                <a:solidFill>
                  <a:srgbClr val="0033CC"/>
                </a:solidFill>
                <a:latin typeface="Times New Roman" panose="02020603050405020304" pitchFamily="18" charset="0"/>
                <a:cs typeface="Times New Roman" panose="02020603050405020304" pitchFamily="18" charset="0"/>
              </a:rPr>
              <a:t>Để</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căn</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lề</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trái</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trong</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văn</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bản</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em</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chọn</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nút</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lệnh</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nào</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sau</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đây</a:t>
            </a:r>
            <a:r>
              <a:rPr lang="en-US" sz="2800" b="1" dirty="0" smtClean="0">
                <a:solidFill>
                  <a:srgbClr val="0033CC"/>
                </a:solidFill>
                <a:latin typeface="Times New Roman" panose="02020603050405020304" pitchFamily="18" charset="0"/>
                <a:cs typeface="Times New Roman" panose="02020603050405020304" pitchFamily="18" charset="0"/>
              </a:rPr>
              <a:t> ? </a:t>
            </a:r>
            <a:endParaRPr lang="en-US" sz="2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619672" y="3501009"/>
            <a:ext cx="648072" cy="707528"/>
          </a:xfrm>
          <a:prstGeom prst="rect">
            <a:avLst/>
          </a:prstGeom>
        </p:spPr>
      </p:pic>
      <p:pic>
        <p:nvPicPr>
          <p:cNvPr id="3" name="Picture 2"/>
          <p:cNvPicPr>
            <a:picLocks noChangeAspect="1"/>
          </p:cNvPicPr>
          <p:nvPr/>
        </p:nvPicPr>
        <p:blipFill>
          <a:blip r:embed="rId3"/>
          <a:stretch>
            <a:fillRect/>
          </a:stretch>
        </p:blipFill>
        <p:spPr>
          <a:xfrm>
            <a:off x="5220072" y="3501008"/>
            <a:ext cx="648072" cy="717053"/>
          </a:xfrm>
          <a:prstGeom prst="rect">
            <a:avLst/>
          </a:prstGeom>
        </p:spPr>
      </p:pic>
      <p:pic>
        <p:nvPicPr>
          <p:cNvPr id="7" name="Picture 6"/>
          <p:cNvPicPr>
            <a:picLocks noChangeAspect="1"/>
          </p:cNvPicPr>
          <p:nvPr/>
        </p:nvPicPr>
        <p:blipFill>
          <a:blip r:embed="rId4"/>
          <a:stretch>
            <a:fillRect/>
          </a:stretch>
        </p:blipFill>
        <p:spPr>
          <a:xfrm>
            <a:off x="1619672" y="4797152"/>
            <a:ext cx="648072" cy="679043"/>
          </a:xfrm>
          <a:prstGeom prst="rect">
            <a:avLst/>
          </a:prstGeom>
        </p:spPr>
      </p:pic>
      <p:pic>
        <p:nvPicPr>
          <p:cNvPr id="8" name="Picture 7"/>
          <p:cNvPicPr>
            <a:picLocks noChangeAspect="1"/>
          </p:cNvPicPr>
          <p:nvPr/>
        </p:nvPicPr>
        <p:blipFill>
          <a:blip r:embed="rId5"/>
          <a:stretch>
            <a:fillRect/>
          </a:stretch>
        </p:blipFill>
        <p:spPr>
          <a:xfrm>
            <a:off x="5220072" y="4797152"/>
            <a:ext cx="648072" cy="566167"/>
          </a:xfrm>
          <a:prstGeom prst="rect">
            <a:avLst/>
          </a:prstGeom>
        </p:spPr>
      </p:pic>
      <p:sp>
        <p:nvSpPr>
          <p:cNvPr id="9" name="Rounded Rectangle 8"/>
          <p:cNvSpPr/>
          <p:nvPr/>
        </p:nvSpPr>
        <p:spPr>
          <a:xfrm>
            <a:off x="4500228" y="3761504"/>
            <a:ext cx="504055" cy="443008"/>
          </a:xfrm>
          <a:prstGeom prst="round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4"/>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8380414" y="1588"/>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8410577" y="6145213"/>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587" y="6034091"/>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70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956376" y="385564"/>
            <a:ext cx="1119637" cy="873530"/>
          </a:xfrm>
          <a:prstGeom prst="rect">
            <a:avLst/>
          </a:prstGeom>
        </p:spPr>
      </p:pic>
      <p:sp>
        <p:nvSpPr>
          <p:cNvPr id="2" name="Title 1"/>
          <p:cNvSpPr>
            <a:spLocks noGrp="1"/>
          </p:cNvSpPr>
          <p:nvPr>
            <p:ph type="title"/>
          </p:nvPr>
        </p:nvSpPr>
        <p:spPr>
          <a:xfrm>
            <a:off x="304801" y="3124200"/>
            <a:ext cx="8513618" cy="2362200"/>
          </a:xfrm>
        </p:spPr>
        <p:txBody>
          <a:bodyPr>
            <a:normAutofit/>
          </a:bodyPr>
          <a:lstStyle/>
          <a:p>
            <a:pPr algn="ctr"/>
            <a:r>
              <a:rPr lang="en-US" sz="4800" b="1" dirty="0" smtClean="0">
                <a:solidFill>
                  <a:schemeClr val="tx2"/>
                </a:solidFill>
                <a:effectLst>
                  <a:reflection blurRad="6350" stA="55000" endA="300" endPos="45500" dir="5400000" sy="-100000" algn="bl" rotWithShape="0"/>
                </a:effectLst>
                <a:latin typeface="Times New Roman" pitchFamily="18" charset="0"/>
                <a:cs typeface="Times New Roman" pitchFamily="18" charset="0"/>
              </a:rPr>
              <a:t>BÀI 2:</a:t>
            </a:r>
            <a:br>
              <a:rPr lang="en-US" sz="4800" b="1" dirty="0" smtClean="0">
                <a:solidFill>
                  <a:schemeClr val="tx2"/>
                </a:solidFill>
                <a:effectLst>
                  <a:reflection blurRad="6350" stA="55000" endA="300" endPos="45500" dir="5400000" sy="-100000" algn="bl" rotWithShape="0"/>
                </a:effectLst>
                <a:latin typeface="Times New Roman" pitchFamily="18" charset="0"/>
                <a:cs typeface="Times New Roman" pitchFamily="18" charset="0"/>
              </a:rPr>
            </a:br>
            <a:r>
              <a:rPr lang="en-US" sz="4800" b="1" dirty="0" smtClean="0">
                <a:solidFill>
                  <a:schemeClr val="tx2"/>
                </a:solidFill>
                <a:effectLst>
                  <a:reflection blurRad="6350" stA="55000" endA="300" endPos="45500" dir="5400000" sy="-100000" algn="bl" rotWithShape="0"/>
                </a:effectLst>
                <a:latin typeface="Times New Roman" pitchFamily="18" charset="0"/>
                <a:cs typeface="Times New Roman" pitchFamily="18" charset="0"/>
              </a:rPr>
              <a:t>KĨ THUẬT ĐIỀU CHỈNH MỘT ĐOẠN VĂN BẢN</a:t>
            </a:r>
            <a:endParaRPr lang="en-US" sz="4800" b="1" dirty="0">
              <a:solidFill>
                <a:schemeClr val="tx2"/>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3" name="Title 1"/>
          <p:cNvSpPr txBox="1">
            <a:spLocks/>
          </p:cNvSpPr>
          <p:nvPr/>
        </p:nvSpPr>
        <p:spPr>
          <a:xfrm>
            <a:off x="588818" y="-152400"/>
            <a:ext cx="8229600" cy="886691"/>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dirty="0" err="1" smtClean="0">
                <a:latin typeface="Times New Roman" pitchFamily="18" charset="0"/>
                <a:cs typeface="Times New Roman" pitchFamily="18" charset="0"/>
              </a:rPr>
              <a:t>Thứ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ngày</a:t>
            </a:r>
            <a:r>
              <a:rPr lang="en-US" sz="3200" b="1" dirty="0" smtClean="0">
                <a:latin typeface="Times New Roman" pitchFamily="18" charset="0"/>
                <a:cs typeface="Times New Roman" pitchFamily="18" charset="0"/>
              </a:rPr>
              <a:t> 22 </a:t>
            </a:r>
            <a:r>
              <a:rPr lang="en-US" sz="3200" b="1" dirty="0" err="1" smtClean="0">
                <a:latin typeface="Times New Roman" pitchFamily="18" charset="0"/>
                <a:cs typeface="Times New Roman" pitchFamily="18" charset="0"/>
              </a:rPr>
              <a:t>tháng</a:t>
            </a:r>
            <a:r>
              <a:rPr lang="en-US" sz="3200" b="1" dirty="0" smtClean="0">
                <a:latin typeface="Times New Roman" pitchFamily="18" charset="0"/>
                <a:cs typeface="Times New Roman" pitchFamily="18" charset="0"/>
              </a:rPr>
              <a:t> 10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2020</a:t>
            </a:r>
          </a:p>
        </p:txBody>
      </p:sp>
      <p:pic>
        <p:nvPicPr>
          <p:cNvPr id="4" name="Picture 10" descr="bar01"/>
          <p:cNvPicPr>
            <a:picLocks noChangeAspect="1" noChangeArrowheads="1"/>
          </p:cNvPicPr>
          <p:nvPr/>
        </p:nvPicPr>
        <p:blipFill>
          <a:blip r:embed="rId3"/>
          <a:srcRect/>
          <a:stretch>
            <a:fillRect/>
          </a:stretch>
        </p:blipFill>
        <p:spPr bwMode="auto">
          <a:xfrm>
            <a:off x="2895606" y="5943612"/>
            <a:ext cx="3725863" cy="514351"/>
          </a:xfrm>
          <a:prstGeom prst="rect">
            <a:avLst/>
          </a:prstGeom>
          <a:noFill/>
          <a:ln w="9525">
            <a:noFill/>
            <a:miter lim="800000"/>
            <a:headEnd/>
            <a:tailEnd/>
          </a:ln>
        </p:spPr>
      </p:pic>
      <p:sp>
        <p:nvSpPr>
          <p:cNvPr id="5" name="WordArt 21"/>
          <p:cNvSpPr>
            <a:spLocks noChangeArrowheads="1" noChangeShapeType="1" noTextEdit="1"/>
          </p:cNvSpPr>
          <p:nvPr/>
        </p:nvSpPr>
        <p:spPr bwMode="auto">
          <a:xfrm>
            <a:off x="304800" y="1371600"/>
            <a:ext cx="2133600" cy="1066800"/>
          </a:xfrm>
          <a:prstGeom prst="rect">
            <a:avLst/>
          </a:prstGeom>
        </p:spPr>
        <p:txBody>
          <a:bodyPr wrap="none" fromWordArt="1">
            <a:prstTxWarp prst="textSlantUp">
              <a:avLst>
                <a:gd name="adj" fmla="val 32056"/>
              </a:avLst>
            </a:prstTxWarp>
            <a:scene3d>
              <a:camera prst="orthographicFront"/>
              <a:lightRig rig="threePt" dir="t"/>
            </a:scene3d>
            <a:sp3d extrusionH="57150">
              <a:bevelT w="38100" h="38100" prst="angle"/>
            </a:sp3d>
          </a:bodyPr>
          <a:lstStyle/>
          <a:p>
            <a:pPr algn="ctr"/>
            <a:r>
              <a:rPr lang="vi-VN" sz="3600" b="1" kern="10" dirty="0">
                <a:ln w="9525">
                  <a:noFill/>
                  <a:round/>
                  <a:headEnd/>
                  <a:tailEnd/>
                </a:ln>
                <a:solidFill>
                  <a:schemeClr val="accent3">
                    <a:lumMod val="50000"/>
                  </a:schemeClr>
                </a:solidFill>
                <a:effectLst>
                  <a:outerShdw dist="53882" dir="2700000" algn="ctr" rotWithShape="0">
                    <a:srgbClr val="9999FF">
                      <a:alpha val="79999"/>
                    </a:srgbClr>
                  </a:outerShdw>
                </a:effectLst>
                <a:latin typeface="Tahoma"/>
                <a:cs typeface="Tahoma"/>
              </a:rPr>
              <a:t>Chủ đề </a:t>
            </a:r>
            <a:r>
              <a:rPr lang="vi-VN" sz="3600" b="1" kern="10" dirty="0" smtClean="0">
                <a:ln w="9525">
                  <a:noFill/>
                  <a:round/>
                  <a:headEnd/>
                  <a:tailEnd/>
                </a:ln>
                <a:solidFill>
                  <a:schemeClr val="accent3">
                    <a:lumMod val="50000"/>
                  </a:schemeClr>
                </a:solidFill>
                <a:effectLst>
                  <a:outerShdw dist="53882" dir="2700000" algn="ctr" rotWithShape="0">
                    <a:srgbClr val="9999FF">
                      <a:alpha val="79999"/>
                    </a:srgbClr>
                  </a:outerShdw>
                </a:effectLst>
                <a:latin typeface="Tahoma"/>
                <a:cs typeface="Tahoma"/>
              </a:rPr>
              <a:t>II</a:t>
            </a:r>
            <a:endParaRPr lang="en-US" sz="3600" b="1" kern="10" dirty="0">
              <a:ln w="9525">
                <a:noFill/>
                <a:round/>
                <a:headEnd/>
                <a:tailEnd/>
              </a:ln>
              <a:solidFill>
                <a:schemeClr val="accent3">
                  <a:lumMod val="50000"/>
                </a:schemeClr>
              </a:solidFill>
              <a:effectLst>
                <a:outerShdw dist="53882" dir="2700000" algn="ctr" rotWithShape="0">
                  <a:srgbClr val="9999FF">
                    <a:alpha val="79999"/>
                  </a:srgbClr>
                </a:outerShdw>
              </a:effectLst>
              <a:latin typeface="Tahoma"/>
              <a:cs typeface="Tahoma"/>
            </a:endParaRPr>
          </a:p>
        </p:txBody>
      </p:sp>
      <p:sp>
        <p:nvSpPr>
          <p:cNvPr id="6" name="WordArt 26"/>
          <p:cNvSpPr>
            <a:spLocks noChangeArrowheads="1" noChangeShapeType="1" noTextEdit="1"/>
          </p:cNvSpPr>
          <p:nvPr/>
        </p:nvSpPr>
        <p:spPr bwMode="auto">
          <a:xfrm>
            <a:off x="2209800" y="2286000"/>
            <a:ext cx="4800600" cy="838200"/>
          </a:xfrm>
          <a:prstGeom prst="rect">
            <a:avLst/>
          </a:prstGeom>
        </p:spPr>
        <p:txBody>
          <a:bodyPr wrap="none" fromWordArt="1">
            <a:prstTxWarp prst="textPlain">
              <a:avLst>
                <a:gd name="adj" fmla="val 50000"/>
              </a:avLst>
            </a:prstTxWarp>
            <a:scene3d>
              <a:camera prst="perspectiveRelaxedModerately"/>
              <a:lightRig rig="threePt" dir="t"/>
            </a:scene3d>
          </a:bodyPr>
          <a:lstStyle/>
          <a:p>
            <a:pPr algn="ctr"/>
            <a:r>
              <a:rPr lang="en-US" sz="3600" b="1" kern="10" dirty="0" smtClean="0">
                <a:ln w="12700">
                  <a:noFill/>
                  <a:round/>
                  <a:headEnd/>
                  <a:tailEnd/>
                </a:ln>
                <a:solidFill>
                  <a:schemeClr val="accent3">
                    <a:lumMod val="50000"/>
                  </a:schemeClr>
                </a:solidFill>
                <a:effectLst>
                  <a:outerShdw blurRad="50800" dist="38100" dir="10800000" algn="r" rotWithShape="0">
                    <a:prstClr val="black">
                      <a:alpha val="40000"/>
                    </a:prstClr>
                  </a:outerShdw>
                </a:effectLst>
                <a:latin typeface="Times New Roman" pitchFamily="18" charset="0"/>
                <a:cs typeface="Times New Roman" pitchFamily="18" charset="0"/>
              </a:rPr>
              <a:t>SOẠN THẢO VĂN BẢN</a:t>
            </a:r>
            <a:endParaRPr lang="en-US" sz="3600" b="1" kern="10" dirty="0">
              <a:ln w="12700">
                <a:noFill/>
                <a:round/>
                <a:headEnd/>
                <a:tailEnd/>
              </a:ln>
              <a:solidFill>
                <a:schemeClr val="accent3">
                  <a:lumMod val="50000"/>
                </a:schemeClr>
              </a:solidFill>
              <a:effectLst>
                <a:outerShdw blurRad="50800" dist="38100" dir="10800000" algn="r" rotWithShape="0">
                  <a:prstClr val="black">
                    <a:alpha val="40000"/>
                  </a:prstClr>
                </a:outerShdw>
              </a:effectLst>
              <a:latin typeface="Times New Roman" pitchFamily="18" charset="0"/>
              <a:cs typeface="Times New Roman" pitchFamily="18" charset="0"/>
            </a:endParaRPr>
          </a:p>
        </p:txBody>
      </p:sp>
      <p:pic>
        <p:nvPicPr>
          <p:cNvPr id="7"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367958" y="1588"/>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8410577" y="6145213"/>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587" y="6034091"/>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42283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7822182" y="147047"/>
            <a:ext cx="1119637" cy="873530"/>
          </a:xfrm>
          <a:prstGeom prst="rect">
            <a:avLst/>
          </a:prstGeom>
        </p:spPr>
      </p:pic>
      <p:pic>
        <p:nvPicPr>
          <p:cNvPr id="4098"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380414" y="1588"/>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8410577" y="6145213"/>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3"/>
          <p:cNvGrpSpPr>
            <a:grpSpLocks/>
          </p:cNvGrpSpPr>
          <p:nvPr/>
        </p:nvGrpSpPr>
        <p:grpSpPr bwMode="auto">
          <a:xfrm>
            <a:off x="2190775" y="2839188"/>
            <a:ext cx="3962400" cy="681037"/>
            <a:chOff x="33" y="106"/>
            <a:chExt cx="4752" cy="505"/>
          </a:xfrm>
        </p:grpSpPr>
        <p:sp>
          <p:nvSpPr>
            <p:cNvPr id="4127" name="AutoShape 23" descr="White marble"/>
            <p:cNvSpPr>
              <a:spLocks noChangeArrowheads="1"/>
            </p:cNvSpPr>
            <p:nvPr/>
          </p:nvSpPr>
          <p:spPr bwMode="gray">
            <a:xfrm>
              <a:off x="33" y="106"/>
              <a:ext cx="4752" cy="505"/>
            </a:xfrm>
            <a:prstGeom prst="roundRect">
              <a:avLst>
                <a:gd name="adj" fmla="val 50000"/>
              </a:avLst>
            </a:prstGeom>
            <a:blipFill dpi="0" rotWithShape="1">
              <a:blip r:embed="rId4"/>
              <a:srcRect/>
              <a:tile tx="0" ty="0" sx="100000" sy="100000" flip="none" algn="tl"/>
            </a:blipFill>
            <a:ln w="38100" algn="ctr">
              <a:solidFill>
                <a:srgbClr val="00B050"/>
              </a:solidFill>
              <a:round/>
              <a:headEnd/>
              <a:tailEnd/>
            </a:ln>
          </p:spPr>
          <p:txBody>
            <a:bodyPr vert="eaVert" wrap="none" anchor="ctr"/>
            <a:lstStyle/>
            <a:p>
              <a:pPr algn="r" rtl="1"/>
              <a:endParaRPr lang="en-US" altLang="en-US">
                <a:solidFill>
                  <a:prstClr val="white"/>
                </a:solidFill>
              </a:endParaRPr>
            </a:p>
          </p:txBody>
        </p:sp>
        <p:sp>
          <p:nvSpPr>
            <p:cNvPr id="4128" name="Text Box 26" descr="White marble"/>
            <p:cNvSpPr txBox="1">
              <a:spLocks noChangeArrowheads="1"/>
            </p:cNvSpPr>
            <p:nvPr/>
          </p:nvSpPr>
          <p:spPr bwMode="gray">
            <a:xfrm>
              <a:off x="265" y="176"/>
              <a:ext cx="4371" cy="365"/>
            </a:xfrm>
            <a:prstGeom prst="rect">
              <a:avLst/>
            </a:prstGeom>
            <a:blipFill dpi="0" rotWithShape="1">
              <a:blip r:embed="rId4"/>
              <a:srcRect/>
              <a:tile tx="0" ty="0" sx="100000" sy="100000" flip="none" algn="tl"/>
            </a:blipFill>
            <a:ln w="9525">
              <a:solidFill>
                <a:srgbClr val="00B05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600" b="1" u="sng" dirty="0">
                  <a:solidFill>
                    <a:srgbClr val="0033CC"/>
                  </a:solidFill>
                </a:rPr>
                <a:t>MỤC TIÊU BÀI HỌC</a:t>
              </a:r>
            </a:p>
          </p:txBody>
        </p:sp>
      </p:grpSp>
      <p:pic>
        <p:nvPicPr>
          <p:cNvPr id="4105"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587" y="6034091"/>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249639" y="3542890"/>
            <a:ext cx="8590457" cy="514074"/>
            <a:chOff x="434016" y="576062"/>
            <a:chExt cx="8590457" cy="514074"/>
          </a:xfrm>
        </p:grpSpPr>
        <p:sp>
          <p:nvSpPr>
            <p:cNvPr id="13" name="Rectangle 12"/>
            <p:cNvSpPr/>
            <p:nvPr/>
          </p:nvSpPr>
          <p:spPr>
            <a:xfrm>
              <a:off x="434016" y="576062"/>
              <a:ext cx="8590457" cy="514074"/>
            </a:xfrm>
            <a:prstGeom prst="rect">
              <a:avLst/>
            </a:prstGeom>
            <a:solidFill>
              <a:schemeClr val="tx2">
                <a:lumMod val="20000"/>
                <a:lumOff val="80000"/>
              </a:schemeClr>
            </a:solidFill>
            <a:ln>
              <a:solidFill>
                <a:schemeClr val="tx2">
                  <a:lumMod val="40000"/>
                  <a:lumOff val="60000"/>
                </a:schemeClr>
              </a:solidFill>
            </a:ln>
          </p:spPr>
          <p:style>
            <a:lnRef idx="0">
              <a:schemeClr val="accent5"/>
            </a:lnRef>
            <a:fillRef idx="3">
              <a:schemeClr val="accent5"/>
            </a:fillRef>
            <a:effectRef idx="3">
              <a:schemeClr val="accent5"/>
            </a:effectRef>
            <a:fontRef idx="minor">
              <a:schemeClr val="lt1"/>
            </a:fontRef>
          </p:style>
        </p:sp>
        <p:sp>
          <p:nvSpPr>
            <p:cNvPr id="15" name="Rectangle 14"/>
            <p:cNvSpPr/>
            <p:nvPr/>
          </p:nvSpPr>
          <p:spPr>
            <a:xfrm>
              <a:off x="434016" y="576062"/>
              <a:ext cx="8590457" cy="5140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85685"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latin typeface="Times New Roman" pitchFamily="18" charset="0"/>
                </a:rPr>
                <a:t>-</a:t>
              </a:r>
              <a:r>
                <a:rPr lang="en-US" sz="2000" b="1" kern="1200" dirty="0" err="1" smtClean="0">
                  <a:solidFill>
                    <a:srgbClr val="000000"/>
                  </a:solidFill>
                  <a:latin typeface="Times New Roman" pitchFamily="18" charset="0"/>
                </a:rPr>
                <a:t>Ấn</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định</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được</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độ</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rộng</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của</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lề</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trái</a:t>
              </a:r>
              <a:r>
                <a:rPr lang="en-US" sz="2000" b="1" dirty="0" smtClean="0">
                  <a:solidFill>
                    <a:srgbClr val="000000"/>
                  </a:solidFill>
                  <a:latin typeface="Times New Roman" pitchFamily="18" charset="0"/>
                </a:rPr>
                <a:t>, </a:t>
              </a:r>
              <a:r>
                <a:rPr lang="en-US" sz="2000" b="1" dirty="0" err="1" smtClean="0">
                  <a:solidFill>
                    <a:srgbClr val="000000"/>
                  </a:solidFill>
                  <a:latin typeface="Times New Roman" pitchFamily="18" charset="0"/>
                </a:rPr>
                <a:t>lề</a:t>
              </a:r>
              <a:r>
                <a:rPr lang="en-US" sz="2000" b="1" dirty="0" smtClean="0">
                  <a:solidFill>
                    <a:srgbClr val="000000"/>
                  </a:solidFill>
                  <a:latin typeface="Times New Roman" pitchFamily="18" charset="0"/>
                </a:rPr>
                <a:t> </a:t>
              </a:r>
              <a:r>
                <a:rPr lang="en-US" sz="2000" b="1" dirty="0" err="1" smtClean="0">
                  <a:solidFill>
                    <a:srgbClr val="000000"/>
                  </a:solidFill>
                  <a:latin typeface="Times New Roman" pitchFamily="18" charset="0"/>
                </a:rPr>
                <a:t>phải</a:t>
              </a:r>
              <a:r>
                <a:rPr lang="en-US" sz="2000" b="1" dirty="0" smtClean="0">
                  <a:solidFill>
                    <a:srgbClr val="000000"/>
                  </a:solidFill>
                  <a:latin typeface="Times New Roman" pitchFamily="18" charset="0"/>
                </a:rPr>
                <a:t>, </a:t>
              </a:r>
              <a:r>
                <a:rPr lang="en-US" sz="2000" b="1" dirty="0" err="1" smtClean="0">
                  <a:solidFill>
                    <a:srgbClr val="000000"/>
                  </a:solidFill>
                  <a:latin typeface="Times New Roman" pitchFamily="18" charset="0"/>
                </a:rPr>
                <a:t>lề</a:t>
              </a:r>
              <a:r>
                <a:rPr lang="en-US" sz="2000" b="1" dirty="0" smtClean="0">
                  <a:solidFill>
                    <a:srgbClr val="000000"/>
                  </a:solidFill>
                  <a:latin typeface="Times New Roman" pitchFamily="18" charset="0"/>
                </a:rPr>
                <a:t> </a:t>
              </a:r>
              <a:r>
                <a:rPr lang="en-US" sz="2000" b="1" dirty="0" err="1" smtClean="0">
                  <a:solidFill>
                    <a:srgbClr val="000000"/>
                  </a:solidFill>
                  <a:latin typeface="Times New Roman" pitchFamily="18" charset="0"/>
                </a:rPr>
                <a:t>trên</a:t>
              </a:r>
              <a:r>
                <a:rPr lang="en-US" sz="2000" b="1" dirty="0" smtClean="0">
                  <a:solidFill>
                    <a:srgbClr val="000000"/>
                  </a:solidFill>
                  <a:latin typeface="Times New Roman" pitchFamily="18" charset="0"/>
                </a:rPr>
                <a:t>, </a:t>
              </a:r>
              <a:r>
                <a:rPr lang="en-US" sz="2000" b="1" dirty="0" err="1" smtClean="0">
                  <a:solidFill>
                    <a:srgbClr val="000000"/>
                  </a:solidFill>
                  <a:latin typeface="Times New Roman" pitchFamily="18" charset="0"/>
                </a:rPr>
                <a:t>lề</a:t>
              </a:r>
              <a:r>
                <a:rPr lang="en-US" sz="2000" b="1" dirty="0" smtClean="0">
                  <a:solidFill>
                    <a:srgbClr val="000000"/>
                  </a:solidFill>
                  <a:latin typeface="Times New Roman" pitchFamily="18" charset="0"/>
                </a:rPr>
                <a:t> </a:t>
              </a:r>
              <a:r>
                <a:rPr lang="en-US" sz="2000" b="1" dirty="0" err="1" smtClean="0">
                  <a:solidFill>
                    <a:srgbClr val="000000"/>
                  </a:solidFill>
                  <a:latin typeface="Times New Roman" pitchFamily="18" charset="0"/>
                </a:rPr>
                <a:t>dưới</a:t>
              </a:r>
              <a:r>
                <a:rPr lang="en-US" sz="2000" b="1" dirty="0" smtClean="0">
                  <a:solidFill>
                    <a:srgbClr val="000000"/>
                  </a:solidFill>
                  <a:latin typeface="Times New Roman" pitchFamily="18" charset="0"/>
                </a:rPr>
                <a:t> </a:t>
              </a:r>
              <a:r>
                <a:rPr lang="en-US" sz="2000" b="1" dirty="0" err="1" smtClean="0">
                  <a:solidFill>
                    <a:srgbClr val="000000"/>
                  </a:solidFill>
                  <a:latin typeface="Times New Roman" pitchFamily="18" charset="0"/>
                </a:rPr>
                <a:t>theo</a:t>
              </a:r>
              <a:r>
                <a:rPr lang="en-US" sz="2000" b="1" dirty="0" smtClean="0">
                  <a:solidFill>
                    <a:srgbClr val="000000"/>
                  </a:solidFill>
                  <a:latin typeface="Times New Roman" pitchFamily="18" charset="0"/>
                </a:rPr>
                <a:t> ý </a:t>
              </a:r>
              <a:r>
                <a:rPr lang="en-US" sz="2000" b="1" dirty="0" err="1" smtClean="0">
                  <a:solidFill>
                    <a:srgbClr val="000000"/>
                  </a:solidFill>
                  <a:latin typeface="Times New Roman" pitchFamily="18" charset="0"/>
                </a:rPr>
                <a:t>muốn</a:t>
              </a:r>
              <a:r>
                <a:rPr lang="en-US" sz="2000" b="1" kern="1200" dirty="0" smtClean="0">
                  <a:solidFill>
                    <a:srgbClr val="000000"/>
                  </a:solidFill>
                  <a:latin typeface="Times New Roman" pitchFamily="18" charset="0"/>
                </a:rPr>
                <a:t>;</a:t>
              </a:r>
              <a:endParaRPr lang="en-US" sz="2000" b="1" kern="1200" dirty="0">
                <a:solidFill>
                  <a:schemeClr val="tx1"/>
                </a:solidFill>
                <a:latin typeface="Times New Roman" pitchFamily="18" charset="0"/>
                <a:cs typeface="Times New Roman" pitchFamily="18" charset="0"/>
              </a:endParaRPr>
            </a:p>
          </p:txBody>
        </p:sp>
      </p:grpSp>
      <p:grpSp>
        <p:nvGrpSpPr>
          <p:cNvPr id="16" name="Group 15"/>
          <p:cNvGrpSpPr/>
          <p:nvPr/>
        </p:nvGrpSpPr>
        <p:grpSpPr>
          <a:xfrm>
            <a:off x="228075" y="4281716"/>
            <a:ext cx="8612020" cy="839211"/>
            <a:chOff x="535892" y="1324431"/>
            <a:chExt cx="8345204" cy="639506"/>
          </a:xfrm>
        </p:grpSpPr>
        <p:sp>
          <p:nvSpPr>
            <p:cNvPr id="17" name="Rectangle 16"/>
            <p:cNvSpPr/>
            <p:nvPr/>
          </p:nvSpPr>
          <p:spPr>
            <a:xfrm>
              <a:off x="556787" y="1397889"/>
              <a:ext cx="8324309" cy="514074"/>
            </a:xfrm>
            <a:prstGeom prst="rect">
              <a:avLst/>
            </a:prstGeom>
            <a:solidFill>
              <a:schemeClr val="tx2">
                <a:lumMod val="20000"/>
                <a:lumOff val="80000"/>
              </a:schemeClr>
            </a:solidFill>
            <a:ln>
              <a:solidFill>
                <a:schemeClr val="tx2">
                  <a:lumMod val="40000"/>
                  <a:lumOff val="60000"/>
                </a:schemeClr>
              </a:solidFill>
            </a:ln>
          </p:spPr>
          <p:style>
            <a:lnRef idx="0">
              <a:schemeClr val="accent5"/>
            </a:lnRef>
            <a:fillRef idx="3">
              <a:schemeClr val="accent5"/>
            </a:fillRef>
            <a:effectRef idx="3">
              <a:schemeClr val="accent5"/>
            </a:effectRef>
            <a:fontRef idx="minor">
              <a:schemeClr val="lt1"/>
            </a:fontRef>
          </p:style>
        </p:sp>
        <p:sp>
          <p:nvSpPr>
            <p:cNvPr id="18" name="Rectangle 17"/>
            <p:cNvSpPr/>
            <p:nvPr/>
          </p:nvSpPr>
          <p:spPr>
            <a:xfrm>
              <a:off x="535892" y="1324431"/>
              <a:ext cx="8324309" cy="6395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85685"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Điều</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chỉnh</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được</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khoảng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cách</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giữa</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các</a:t>
              </a:r>
              <a:r>
                <a:rPr lang="en-US" sz="2000" b="1" dirty="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dòng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trong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một</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đoạn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khoảng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cách</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giữa</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hai</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đoạn</a:t>
              </a:r>
              <a:r>
                <a:rPr lang="en-US" sz="2000" b="1" kern="1200" dirty="0" smtClean="0">
                  <a:solidFill>
                    <a:schemeClr val="tx1"/>
                  </a:solidFill>
                  <a:latin typeface="Times New Roman" pitchFamily="18" charset="0"/>
                  <a:cs typeface="Times New Roman" pitchFamily="18" charset="0"/>
                </a:rPr>
                <a:t>;</a:t>
              </a:r>
              <a:endParaRPr lang="en-US" sz="2000" b="1" kern="1200" dirty="0">
                <a:solidFill>
                  <a:schemeClr val="tx1"/>
                </a:solidFill>
                <a:latin typeface="Times New Roman" pitchFamily="18" charset="0"/>
                <a:cs typeface="Times New Roman" pitchFamily="18" charset="0"/>
              </a:endParaRPr>
            </a:p>
          </p:txBody>
        </p:sp>
      </p:grpSp>
      <p:grpSp>
        <p:nvGrpSpPr>
          <p:cNvPr id="19" name="Group 18"/>
          <p:cNvGrpSpPr/>
          <p:nvPr/>
        </p:nvGrpSpPr>
        <p:grpSpPr>
          <a:xfrm>
            <a:off x="278811" y="5373216"/>
            <a:ext cx="8607783" cy="533855"/>
            <a:chOff x="285719" y="2653336"/>
            <a:chExt cx="8607783" cy="669787"/>
          </a:xfrm>
        </p:grpSpPr>
        <p:sp>
          <p:nvSpPr>
            <p:cNvPr id="20" name="Rectangle 19"/>
            <p:cNvSpPr/>
            <p:nvPr/>
          </p:nvSpPr>
          <p:spPr>
            <a:xfrm>
              <a:off x="303045" y="2653337"/>
              <a:ext cx="8590457" cy="669786"/>
            </a:xfrm>
            <a:prstGeom prst="rect">
              <a:avLst/>
            </a:prstGeom>
            <a:solidFill>
              <a:schemeClr val="tx2">
                <a:lumMod val="20000"/>
                <a:lumOff val="80000"/>
              </a:schemeClr>
            </a:solidFill>
            <a:ln>
              <a:solidFill>
                <a:schemeClr val="tx2">
                  <a:lumMod val="40000"/>
                  <a:lumOff val="60000"/>
                </a:schemeClr>
              </a:solidFill>
            </a:ln>
          </p:spPr>
          <p:style>
            <a:lnRef idx="0">
              <a:schemeClr val="accent5"/>
            </a:lnRef>
            <a:fillRef idx="3">
              <a:schemeClr val="accent5"/>
            </a:fillRef>
            <a:effectRef idx="3">
              <a:schemeClr val="accent5"/>
            </a:effectRef>
            <a:fontRef idx="minor">
              <a:schemeClr val="lt1"/>
            </a:fontRef>
          </p:style>
        </p:sp>
        <p:sp>
          <p:nvSpPr>
            <p:cNvPr id="21" name="Rectangle 20"/>
            <p:cNvSpPr/>
            <p:nvPr/>
          </p:nvSpPr>
          <p:spPr>
            <a:xfrm>
              <a:off x="285719" y="2653336"/>
              <a:ext cx="8590457" cy="6697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85685"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Biết</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cách</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thụt</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lề</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đoạn</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văn</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bản</a:t>
              </a:r>
              <a:endParaRPr lang="en-US" sz="2000" b="1" kern="1200" dirty="0">
                <a:solidFill>
                  <a:schemeClr val="tx1"/>
                </a:solidFill>
                <a:latin typeface="Times New Roman" pitchFamily="18" charset="0"/>
                <a:cs typeface="Times New Roman" pitchFamily="18" charset="0"/>
              </a:endParaRPr>
            </a:p>
          </p:txBody>
        </p:sp>
      </p:grpSp>
      <p:sp>
        <p:nvSpPr>
          <p:cNvPr id="22" name="Title 1"/>
          <p:cNvSpPr>
            <a:spLocks noGrp="1"/>
          </p:cNvSpPr>
          <p:nvPr>
            <p:ph type="title"/>
          </p:nvPr>
        </p:nvSpPr>
        <p:spPr>
          <a:xfrm>
            <a:off x="266495" y="297808"/>
            <a:ext cx="8513618" cy="2362200"/>
          </a:xfrm>
        </p:spPr>
        <p:txBody>
          <a:bodyPr>
            <a:normAutofit/>
          </a:bodyPr>
          <a:lstStyle/>
          <a:p>
            <a:pPr algn="ctr"/>
            <a:r>
              <a:rPr lang="en-US" sz="4800" b="1" dirty="0" smtClean="0">
                <a:solidFill>
                  <a:schemeClr val="tx2"/>
                </a:solidFill>
                <a:effectLst>
                  <a:reflection blurRad="6350" stA="55000" endA="300" endPos="45500" dir="5400000" sy="-100000" algn="bl" rotWithShape="0"/>
                </a:effectLst>
                <a:latin typeface="Times New Roman" pitchFamily="18" charset="0"/>
                <a:cs typeface="Times New Roman" pitchFamily="18" charset="0"/>
              </a:rPr>
              <a:t>BÀI 2:</a:t>
            </a:r>
            <a:br>
              <a:rPr lang="en-US" sz="4800" b="1" dirty="0" smtClean="0">
                <a:solidFill>
                  <a:schemeClr val="tx2"/>
                </a:solidFill>
                <a:effectLst>
                  <a:reflection blurRad="6350" stA="55000" endA="300" endPos="45500" dir="5400000" sy="-100000" algn="bl" rotWithShape="0"/>
                </a:effectLst>
                <a:latin typeface="Times New Roman" pitchFamily="18" charset="0"/>
                <a:cs typeface="Times New Roman" pitchFamily="18" charset="0"/>
              </a:rPr>
            </a:br>
            <a:r>
              <a:rPr lang="en-US" sz="4800" b="1" dirty="0" smtClean="0">
                <a:solidFill>
                  <a:schemeClr val="tx2"/>
                </a:solidFill>
                <a:effectLst>
                  <a:reflection blurRad="6350" stA="55000" endA="300" endPos="45500" dir="5400000" sy="-100000" algn="bl" rotWithShape="0"/>
                </a:effectLst>
                <a:latin typeface="Times New Roman" pitchFamily="18" charset="0"/>
                <a:cs typeface="Times New Roman" pitchFamily="18" charset="0"/>
              </a:rPr>
              <a:t>KĨ THUẬT ĐIỀU CHỈNH MỘT ĐOẠN VĂN BẢN</a:t>
            </a:r>
            <a:endParaRPr lang="en-US" sz="4800" b="1" dirty="0">
              <a:solidFill>
                <a:schemeClr val="tx2"/>
              </a:solidFill>
              <a:effectLst>
                <a:reflection blurRad="6350" stA="55000" endA="300" endPos="45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503135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822182" y="147047"/>
            <a:ext cx="1119637" cy="873530"/>
          </a:xfrm>
          <a:prstGeom prst="rect">
            <a:avLst/>
          </a:prstGeom>
        </p:spPr>
      </p:pic>
      <p:sp>
        <p:nvSpPr>
          <p:cNvPr id="4" name="Title 1"/>
          <p:cNvSpPr txBox="1">
            <a:spLocks/>
          </p:cNvSpPr>
          <p:nvPr/>
        </p:nvSpPr>
        <p:spPr>
          <a:xfrm>
            <a:off x="152400" y="138555"/>
            <a:ext cx="8839200" cy="1634261"/>
          </a:xfrm>
          <a:prstGeom prst="rect">
            <a:avLst/>
          </a:prstGeom>
        </p:spPr>
        <p:txBody>
          <a:bodyPr vert="horz" lIns="0" tIns="45720" rIns="0" bIns="0" anchor="b">
            <a:normAutofit fontScale="92500" lnSpcReduction="2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dirty="0" err="1" smtClean="0">
                <a:latin typeface="Times New Roman" pitchFamily="18" charset="0"/>
                <a:cs typeface="Times New Roman" pitchFamily="18" charset="0"/>
              </a:rPr>
              <a:t>Thứ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ngày</a:t>
            </a:r>
            <a:r>
              <a:rPr lang="en-US" sz="3200" b="1" dirty="0" smtClean="0">
                <a:latin typeface="Times New Roman" pitchFamily="18" charset="0"/>
                <a:cs typeface="Times New Roman" pitchFamily="18" charset="0"/>
              </a:rPr>
              <a:t> 22 </a:t>
            </a:r>
            <a:r>
              <a:rPr lang="en-US" sz="3200" b="1" dirty="0" err="1" smtClean="0">
                <a:latin typeface="Times New Roman" pitchFamily="18" charset="0"/>
                <a:cs typeface="Times New Roman" pitchFamily="18" charset="0"/>
              </a:rPr>
              <a:t>tháng</a:t>
            </a:r>
            <a:r>
              <a:rPr lang="en-US" sz="3200" b="1" dirty="0" smtClean="0">
                <a:latin typeface="Times New Roman" pitchFamily="18" charset="0"/>
                <a:cs typeface="Times New Roman" pitchFamily="18" charset="0"/>
              </a:rPr>
              <a:t> 10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2020</a:t>
            </a:r>
          </a:p>
          <a:p>
            <a:pPr algn="ctr"/>
            <a:r>
              <a:rPr lang="en-US" sz="3200" b="1" dirty="0" smtClean="0">
                <a:latin typeface="Times New Roman" pitchFamily="18" charset="0"/>
                <a:cs typeface="Times New Roman" pitchFamily="18" charset="0"/>
              </a:rPr>
              <a:t>TIN HỌC</a:t>
            </a:r>
          </a:p>
          <a:p>
            <a:pPr algn="ctr"/>
            <a:r>
              <a:rPr lang="en-US" sz="3200" b="1" dirty="0">
                <a:effectLst>
                  <a:reflection blurRad="6350" stA="55000" endA="300" endPos="45500" dir="5400000" sy="-100000" algn="bl" rotWithShape="0"/>
                </a:effectLst>
                <a:latin typeface="Times New Roman" pitchFamily="18" charset="0"/>
                <a:cs typeface="Times New Roman" pitchFamily="18" charset="0"/>
              </a:rPr>
              <a:t>BÀI </a:t>
            </a:r>
            <a:r>
              <a:rPr lang="en-US" sz="3200" b="1" dirty="0" smtClean="0">
                <a:effectLst>
                  <a:reflection blurRad="6350" stA="55000" endA="300" endPos="45500" dir="5400000" sy="-100000" algn="bl" rotWithShape="0"/>
                </a:effectLst>
                <a:latin typeface="Times New Roman" pitchFamily="18" charset="0"/>
                <a:cs typeface="Times New Roman" pitchFamily="18" charset="0"/>
              </a:rPr>
              <a:t>2:</a:t>
            </a:r>
            <a:r>
              <a:rPr lang="en-US" sz="3200" b="1" dirty="0">
                <a:effectLst>
                  <a:reflection blurRad="6350" stA="55000" endA="300" endPos="45500" dir="5400000" sy="-100000" algn="bl" rotWithShape="0"/>
                </a:effectLst>
                <a:latin typeface="Times New Roman" pitchFamily="18" charset="0"/>
                <a:cs typeface="Times New Roman" pitchFamily="18" charset="0"/>
              </a:rPr>
              <a:t/>
            </a:r>
            <a:br>
              <a:rPr lang="en-US" sz="3200" b="1" dirty="0">
                <a:effectLst>
                  <a:reflection blurRad="6350" stA="55000" endA="300" endPos="45500" dir="5400000" sy="-100000" algn="bl" rotWithShape="0"/>
                </a:effectLst>
                <a:latin typeface="Times New Roman" pitchFamily="18" charset="0"/>
                <a:cs typeface="Times New Roman" pitchFamily="18" charset="0"/>
              </a:rPr>
            </a:br>
            <a:r>
              <a:rPr lang="en-US" sz="3200" b="1" dirty="0" smtClean="0">
                <a:effectLst>
                  <a:reflection blurRad="6350" stA="55000" endA="300" endPos="45500" dir="5400000" sy="-100000" algn="bl" rotWithShape="0"/>
                </a:effectLst>
                <a:latin typeface="Times New Roman" pitchFamily="18" charset="0"/>
                <a:cs typeface="Times New Roman" pitchFamily="18" charset="0"/>
              </a:rPr>
              <a:t>KĨ THUẬT ĐIỀU CHỈNH MỘT ĐOẠN VĂN BẢN</a:t>
            </a:r>
            <a:endParaRPr lang="en-US" sz="3200" b="1" dirty="0" smtClean="0">
              <a:latin typeface="Times New Roman" pitchFamily="18" charset="0"/>
              <a:cs typeface="Times New Roman" pitchFamily="18" charset="0"/>
            </a:endParaRPr>
          </a:p>
        </p:txBody>
      </p:sp>
      <p:sp>
        <p:nvSpPr>
          <p:cNvPr id="5" name="Rectangle 4"/>
          <p:cNvSpPr/>
          <p:nvPr/>
        </p:nvSpPr>
        <p:spPr>
          <a:xfrm>
            <a:off x="152400" y="2015262"/>
            <a:ext cx="4317144"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A. HoẠT ĐỘNG CƠ BẢN</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pic>
        <p:nvPicPr>
          <p:cNvPr id="6"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380414" y="1588"/>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8410577" y="6145213"/>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587" y="6034091"/>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939360"/>
            <a:ext cx="712879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7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7822182" y="147047"/>
            <a:ext cx="1119637" cy="873530"/>
          </a:xfrm>
          <a:prstGeom prst="rect">
            <a:avLst/>
          </a:prstGeom>
        </p:spPr>
      </p:pic>
      <p:sp>
        <p:nvSpPr>
          <p:cNvPr id="10" name="Rectangle 9"/>
          <p:cNvSpPr/>
          <p:nvPr/>
        </p:nvSpPr>
        <p:spPr>
          <a:xfrm>
            <a:off x="152400" y="2015262"/>
            <a:ext cx="4317144"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all" spc="0" normalizeH="0" baseline="0" noProof="0"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itchFamily="18" charset="0"/>
                <a:ea typeface="+mn-ea"/>
                <a:cs typeface="Times New Roman" pitchFamily="18" charset="0"/>
              </a:rPr>
              <a:t>A. HoẠT ĐỘNG CƠ BẢN</a:t>
            </a:r>
            <a:endParaRPr kumimoji="0" lang="en-US" sz="2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itchFamily="18" charset="0"/>
              <a:ea typeface="+mn-ea"/>
              <a:cs typeface="Times New Roman" pitchFamily="18" charset="0"/>
            </a:endParaRPr>
          </a:p>
        </p:txBody>
      </p:sp>
      <p:sp>
        <p:nvSpPr>
          <p:cNvPr id="16" name="TextBox 15"/>
          <p:cNvSpPr txBox="1"/>
          <p:nvPr/>
        </p:nvSpPr>
        <p:spPr>
          <a:xfrm>
            <a:off x="467544" y="2780928"/>
            <a:ext cx="7619999"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0B2E6"/>
                </a:solidFill>
                <a:effectLst/>
                <a:uLnTx/>
                <a:uFillTx/>
                <a:latin typeface="Times New Roman" panose="02020603050405020304" pitchFamily="18" charset="0"/>
                <a:ea typeface="+mn-ea"/>
                <a:cs typeface="Times New Roman" panose="02020603050405020304" pitchFamily="18" charset="0"/>
              </a:rPr>
              <a:t>1</a:t>
            </a:r>
            <a:r>
              <a:rPr kumimoji="0" lang="en-US" sz="2800" b="1" i="0" u="none" strike="noStrike" kern="1200" cap="none" spc="0" normalizeH="0" baseline="0" noProof="0" dirty="0" smtClean="0">
                <a:ln>
                  <a:noFill/>
                </a:ln>
                <a:solidFill>
                  <a:srgbClr val="D0B2E6"/>
                </a:solidFill>
                <a:effectLst/>
                <a:uLnTx/>
                <a:uFillTx/>
                <a:latin typeface="Times New Roman" panose="02020603050405020304" pitchFamily="18" charset="0"/>
                <a:ea typeface="+mn-ea"/>
                <a:cs typeface="Times New Roman" panose="02020603050405020304" pitchFamily="18" charset="0"/>
              </a:rPr>
              <a:t>. Thu </a:t>
            </a:r>
            <a:r>
              <a:rPr kumimoji="0" lang="en-US" sz="2800" b="1" i="0" u="none" strike="noStrike" kern="1200" cap="none" spc="0" normalizeH="0" baseline="0" noProof="0" dirty="0" err="1" smtClean="0">
                <a:ln>
                  <a:noFill/>
                </a:ln>
                <a:solidFill>
                  <a:srgbClr val="D0B2E6"/>
                </a:solidFill>
                <a:effectLst/>
                <a:uLnTx/>
                <a:uFillTx/>
                <a:latin typeface="Times New Roman" panose="02020603050405020304" pitchFamily="18" charset="0"/>
                <a:ea typeface="+mn-ea"/>
                <a:cs typeface="Times New Roman" panose="02020603050405020304" pitchFamily="18" charset="0"/>
              </a:rPr>
              <a:t>lề</a:t>
            </a:r>
            <a:r>
              <a:rPr kumimoji="0" lang="en-US" sz="2800" b="1" i="0" u="none" strike="noStrike" kern="1200" cap="none" spc="0" normalizeH="0" baseline="0" noProof="0" dirty="0" smtClean="0">
                <a:ln>
                  <a:noFill/>
                </a:ln>
                <a:solidFill>
                  <a:srgbClr val="D0B2E6"/>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D0B2E6"/>
                </a:solidFill>
                <a:effectLst/>
                <a:uLnTx/>
                <a:uFillTx/>
                <a:latin typeface="Times New Roman" panose="02020603050405020304" pitchFamily="18" charset="0"/>
                <a:ea typeface="+mn-ea"/>
                <a:cs typeface="Times New Roman" panose="02020603050405020304" pitchFamily="18" charset="0"/>
              </a:rPr>
              <a:t>đoạn</a:t>
            </a:r>
            <a:r>
              <a:rPr kumimoji="0" lang="en-US" sz="2800" b="1" i="0" u="none" strike="noStrike" kern="1200" cap="none" spc="0" normalizeH="0" baseline="0" noProof="0" dirty="0" smtClean="0">
                <a:ln>
                  <a:noFill/>
                </a:ln>
                <a:solidFill>
                  <a:srgbClr val="D0B2E6"/>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D0B2E6"/>
                </a:solidFill>
                <a:effectLst/>
                <a:uLnTx/>
                <a:uFillTx/>
                <a:latin typeface="Times New Roman" panose="02020603050405020304" pitchFamily="18" charset="0"/>
                <a:ea typeface="+mn-ea"/>
                <a:cs typeface="Times New Roman" panose="02020603050405020304" pitchFamily="18" charset="0"/>
              </a:rPr>
              <a:t>văn</a:t>
            </a:r>
            <a:r>
              <a:rPr kumimoji="0" lang="en-US" sz="2800" b="1" i="0" u="none" strike="noStrike" kern="1200" cap="none" spc="0" normalizeH="0" baseline="0" noProof="0" dirty="0" smtClean="0">
                <a:ln>
                  <a:noFill/>
                </a:ln>
                <a:solidFill>
                  <a:srgbClr val="D0B2E6"/>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smtClean="0">
                <a:ln>
                  <a:noFill/>
                </a:ln>
                <a:solidFill>
                  <a:srgbClr val="D0B2E6"/>
                </a:solidFill>
                <a:effectLst/>
                <a:uLnTx/>
                <a:uFillTx/>
                <a:latin typeface="Times New Roman" panose="02020603050405020304" pitchFamily="18" charset="0"/>
                <a:ea typeface="+mn-ea"/>
                <a:cs typeface="Times New Roman" panose="02020603050405020304" pitchFamily="18" charset="0"/>
              </a:rPr>
              <a:t>bản</a:t>
            </a:r>
            <a:endParaRPr kumimoji="0" lang="en-US" sz="2800" b="1" i="0" u="none" strike="noStrike" kern="1200" cap="none" spc="0" normalizeH="0" baseline="0" noProof="0" dirty="0">
              <a:ln>
                <a:noFill/>
              </a:ln>
              <a:solidFill>
                <a:srgbClr val="D0B2E6"/>
              </a:solidFill>
              <a:effectLst/>
              <a:uLnTx/>
              <a:uFillTx/>
              <a:latin typeface="Times New Roman" panose="02020603050405020304" pitchFamily="18" charset="0"/>
              <a:ea typeface="+mn-ea"/>
              <a:cs typeface="Times New Roman" panose="02020603050405020304" pitchFamily="18" charset="0"/>
            </a:endParaRPr>
          </a:p>
        </p:txBody>
      </p:sp>
      <p:sp>
        <p:nvSpPr>
          <p:cNvPr id="5" name="Title 1"/>
          <p:cNvSpPr txBox="1">
            <a:spLocks/>
          </p:cNvSpPr>
          <p:nvPr/>
        </p:nvSpPr>
        <p:spPr>
          <a:xfrm>
            <a:off x="152400" y="138555"/>
            <a:ext cx="8839200" cy="1634261"/>
          </a:xfrm>
          <a:prstGeom prst="rect">
            <a:avLst/>
          </a:prstGeom>
        </p:spPr>
        <p:txBody>
          <a:bodyPr vert="horz" lIns="0" tIns="45720" rIns="0" bIns="0" anchor="b">
            <a:normAutofit fontScale="92500" lnSpcReduction="2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rgbClr val="1F497D"/>
                </a:solidFill>
                <a:effectLst/>
                <a:uLnTx/>
                <a:uFillTx/>
                <a:latin typeface="Times New Roman" pitchFamily="18" charset="0"/>
                <a:ea typeface="+mj-ea"/>
                <a:cs typeface="Times New Roman" pitchFamily="18" charset="0"/>
              </a:rPr>
              <a:t>Thứ</a:t>
            </a:r>
            <a:r>
              <a:rPr kumimoji="0" lang="en-US" sz="3200" b="1" i="0" u="none" strike="noStrike" kern="1200" cap="none" spc="0" normalizeH="0" baseline="0" noProof="0" dirty="0" smtClean="0">
                <a:ln>
                  <a:noFill/>
                </a:ln>
                <a:solidFill>
                  <a:srgbClr val="1F497D"/>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1F497D"/>
                </a:solidFill>
                <a:effectLst/>
                <a:uLnTx/>
                <a:uFillTx/>
                <a:latin typeface="Times New Roman" pitchFamily="18" charset="0"/>
                <a:ea typeface="+mj-ea"/>
                <a:cs typeface="Times New Roman" pitchFamily="18" charset="0"/>
              </a:rPr>
              <a:t>năm</a:t>
            </a:r>
            <a:r>
              <a:rPr kumimoji="0" lang="en-US" sz="3200" b="1" i="0" u="none" strike="noStrike" kern="1200" cap="none" spc="0" normalizeH="0" baseline="0" noProof="0" dirty="0" smtClean="0">
                <a:ln>
                  <a:noFill/>
                </a:ln>
                <a:solidFill>
                  <a:srgbClr val="1F497D"/>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1F497D"/>
                </a:solidFill>
                <a:effectLst/>
                <a:uLnTx/>
                <a:uFillTx/>
                <a:latin typeface="Times New Roman" pitchFamily="18" charset="0"/>
                <a:ea typeface="+mj-ea"/>
                <a:cs typeface="Times New Roman" pitchFamily="18" charset="0"/>
              </a:rPr>
              <a:t>ngày</a:t>
            </a:r>
            <a:r>
              <a:rPr kumimoji="0" lang="en-US" sz="3200" b="1" i="0" u="none" strike="noStrike" kern="1200" cap="none" spc="0" normalizeH="0" baseline="0" noProof="0" dirty="0" smtClean="0">
                <a:ln>
                  <a:noFill/>
                </a:ln>
                <a:solidFill>
                  <a:srgbClr val="1F497D"/>
                </a:solidFill>
                <a:effectLst/>
                <a:uLnTx/>
                <a:uFillTx/>
                <a:latin typeface="Times New Roman" pitchFamily="18" charset="0"/>
                <a:ea typeface="+mj-ea"/>
                <a:cs typeface="Times New Roman" pitchFamily="18" charset="0"/>
              </a:rPr>
              <a:t> 22 </a:t>
            </a:r>
            <a:r>
              <a:rPr kumimoji="0" lang="en-US" sz="3200" b="1" i="0" u="none" strike="noStrike" kern="1200" cap="none" spc="0" normalizeH="0" baseline="0" noProof="0" dirty="0" err="1" smtClean="0">
                <a:ln>
                  <a:noFill/>
                </a:ln>
                <a:solidFill>
                  <a:srgbClr val="1F497D"/>
                </a:solidFill>
                <a:effectLst/>
                <a:uLnTx/>
                <a:uFillTx/>
                <a:latin typeface="Times New Roman" pitchFamily="18" charset="0"/>
                <a:ea typeface="+mj-ea"/>
                <a:cs typeface="Times New Roman" pitchFamily="18" charset="0"/>
              </a:rPr>
              <a:t>tháng</a:t>
            </a:r>
            <a:r>
              <a:rPr kumimoji="0" lang="en-US" sz="3200" b="1" i="0" u="none" strike="noStrike" kern="1200" cap="none" spc="0" normalizeH="0" baseline="0" noProof="0" dirty="0" smtClean="0">
                <a:ln>
                  <a:noFill/>
                </a:ln>
                <a:solidFill>
                  <a:srgbClr val="1F497D"/>
                </a:solidFill>
                <a:effectLst/>
                <a:uLnTx/>
                <a:uFillTx/>
                <a:latin typeface="Times New Roman" pitchFamily="18" charset="0"/>
                <a:ea typeface="+mj-ea"/>
                <a:cs typeface="Times New Roman" pitchFamily="18" charset="0"/>
              </a:rPr>
              <a:t> 10 </a:t>
            </a:r>
            <a:r>
              <a:rPr kumimoji="0" lang="en-US" sz="3200" b="1" i="0" u="none" strike="noStrike" kern="1200" cap="none" spc="0" normalizeH="0" baseline="0" noProof="0" dirty="0" err="1" smtClean="0">
                <a:ln>
                  <a:noFill/>
                </a:ln>
                <a:solidFill>
                  <a:srgbClr val="1F497D"/>
                </a:solidFill>
                <a:effectLst/>
                <a:uLnTx/>
                <a:uFillTx/>
                <a:latin typeface="Times New Roman" pitchFamily="18" charset="0"/>
                <a:ea typeface="+mj-ea"/>
                <a:cs typeface="Times New Roman" pitchFamily="18" charset="0"/>
              </a:rPr>
              <a:t>năm</a:t>
            </a:r>
            <a:r>
              <a:rPr kumimoji="0" lang="en-US" sz="3200" b="1" i="0" u="none" strike="noStrike" kern="1200" cap="none" spc="0" normalizeH="0" baseline="0" noProof="0" dirty="0" smtClean="0">
                <a:ln>
                  <a:noFill/>
                </a:ln>
                <a:solidFill>
                  <a:srgbClr val="1F497D"/>
                </a:solidFill>
                <a:effectLst/>
                <a:uLnTx/>
                <a:uFillTx/>
                <a:latin typeface="Times New Roman" pitchFamily="18" charset="0"/>
                <a:ea typeface="+mj-ea"/>
                <a:cs typeface="Times New Roman" pitchFamily="18" charset="0"/>
              </a:rPr>
              <a:t> 2020</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1F497D"/>
                </a:solidFill>
                <a:effectLst/>
                <a:uLnTx/>
                <a:uFillTx/>
                <a:latin typeface="Times New Roman" pitchFamily="18" charset="0"/>
                <a:ea typeface="+mj-ea"/>
                <a:cs typeface="Times New Roman" pitchFamily="18" charset="0"/>
              </a:rPr>
              <a:t>TIN HỌC</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1F497D"/>
                </a:solidFill>
                <a:effectLst>
                  <a:reflection blurRad="6350" stA="55000" endA="300" endPos="45500" dir="5400000" sy="-100000" algn="bl" rotWithShape="0"/>
                </a:effectLst>
                <a:uLnTx/>
                <a:uFillTx/>
                <a:latin typeface="Times New Roman" pitchFamily="18" charset="0"/>
                <a:ea typeface="+mj-ea"/>
                <a:cs typeface="Times New Roman" pitchFamily="18" charset="0"/>
              </a:rPr>
              <a:t>BÀI </a:t>
            </a:r>
            <a:r>
              <a:rPr kumimoji="0" lang="en-US" sz="3200" b="1" i="0" u="none" strike="noStrike" kern="1200" cap="none" spc="0" normalizeH="0" baseline="0" noProof="0" dirty="0" smtClean="0">
                <a:ln>
                  <a:noFill/>
                </a:ln>
                <a:solidFill>
                  <a:srgbClr val="1F497D"/>
                </a:solidFill>
                <a:effectLst>
                  <a:reflection blurRad="6350" stA="55000" endA="300" endPos="45500" dir="5400000" sy="-100000" algn="bl" rotWithShape="0"/>
                </a:effectLst>
                <a:uLnTx/>
                <a:uFillTx/>
                <a:latin typeface="Times New Roman" pitchFamily="18" charset="0"/>
                <a:ea typeface="+mj-ea"/>
                <a:cs typeface="Times New Roman" pitchFamily="18" charset="0"/>
              </a:rPr>
              <a:t>2:</a:t>
            </a:r>
            <a:r>
              <a:rPr kumimoji="0" lang="en-US" sz="3200" b="1" i="0" u="none" strike="noStrike" kern="1200" cap="none" spc="0" normalizeH="0" baseline="0" noProof="0" dirty="0">
                <a:ln>
                  <a:noFill/>
                </a:ln>
                <a:solidFill>
                  <a:srgbClr val="1F497D"/>
                </a:solidFill>
                <a:effectLst>
                  <a:reflection blurRad="6350" stA="55000" endA="300" endPos="45500" dir="5400000" sy="-100000" algn="bl" rotWithShape="0"/>
                </a:effectLst>
                <a:uLnTx/>
                <a:uFillTx/>
                <a:latin typeface="Times New Roman" pitchFamily="18" charset="0"/>
                <a:ea typeface="+mj-ea"/>
                <a:cs typeface="Times New Roman" pitchFamily="18" charset="0"/>
              </a:rPr>
              <a:t/>
            </a:r>
            <a:br>
              <a:rPr kumimoji="0" lang="en-US" sz="3200" b="1" i="0" u="none" strike="noStrike" kern="1200" cap="none" spc="0" normalizeH="0" baseline="0" noProof="0" dirty="0">
                <a:ln>
                  <a:noFill/>
                </a:ln>
                <a:solidFill>
                  <a:srgbClr val="1F497D"/>
                </a:solidFill>
                <a:effectLst>
                  <a:reflection blurRad="6350" stA="55000" endA="300" endPos="45500" dir="5400000" sy="-100000" algn="bl" rotWithShape="0"/>
                </a:effectLst>
                <a:uLnTx/>
                <a:uFillTx/>
                <a:latin typeface="Times New Roman" pitchFamily="18" charset="0"/>
                <a:ea typeface="+mj-ea"/>
                <a:cs typeface="Times New Roman" pitchFamily="18" charset="0"/>
              </a:rPr>
            </a:br>
            <a:r>
              <a:rPr kumimoji="0" lang="en-US" sz="3200" b="1" i="0" u="none" strike="noStrike" kern="1200" cap="none" spc="0" normalizeH="0" baseline="0" noProof="0" dirty="0" smtClean="0">
                <a:ln>
                  <a:noFill/>
                </a:ln>
                <a:solidFill>
                  <a:srgbClr val="1F497D"/>
                </a:solidFill>
                <a:effectLst>
                  <a:reflection blurRad="6350" stA="55000" endA="300" endPos="45500" dir="5400000" sy="-100000" algn="bl" rotWithShape="0"/>
                </a:effectLst>
                <a:uLnTx/>
                <a:uFillTx/>
                <a:latin typeface="Times New Roman" pitchFamily="18" charset="0"/>
                <a:ea typeface="+mj-ea"/>
                <a:cs typeface="Times New Roman" pitchFamily="18" charset="0"/>
              </a:rPr>
              <a:t>KĨ THUẬT ĐIỀU CHỈNH MỘT ĐOẠN VĂN BẢN</a:t>
            </a:r>
            <a:endParaRPr kumimoji="0" lang="en-US" sz="3200" b="1" i="0" u="none" strike="noStrike" kern="1200" cap="none" spc="0" normalizeH="0" baseline="0" noProof="0" dirty="0" smtClean="0">
              <a:ln>
                <a:noFill/>
              </a:ln>
              <a:solidFill>
                <a:srgbClr val="1F497D"/>
              </a:solidFill>
              <a:effectLst/>
              <a:uLnTx/>
              <a:uFillTx/>
              <a:latin typeface="Times New Roman" pitchFamily="18" charset="0"/>
              <a:ea typeface="+mj-ea"/>
              <a:cs typeface="Times New Roman" pitchFamily="18" charset="0"/>
            </a:endParaRPr>
          </a:p>
        </p:txBody>
      </p:sp>
      <p:pic>
        <p:nvPicPr>
          <p:cNvPr id="6"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380414" y="1588"/>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8410577" y="6145213"/>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587" y="6034091"/>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6043055" y="4149080"/>
            <a:ext cx="2016224" cy="954107"/>
          </a:xfrm>
          <a:prstGeom prst="rect">
            <a:avLst/>
          </a:prstGeom>
          <a:solidFill>
            <a:schemeClr val="tx2">
              <a:lumMod val="60000"/>
              <a:lumOff val="40000"/>
            </a:schemeClr>
          </a:solidFill>
        </p:spPr>
        <p:txBody>
          <a:bodyPr wrap="square" rtlCol="0">
            <a:spAutoFit/>
          </a:bodyPr>
          <a:lstStyle/>
          <a:p>
            <a:pPr algn="ctr"/>
            <a:r>
              <a:rPr lang="en-US" altLang="vi-VN" sz="2800" dirty="0">
                <a:latin typeface="Times New Roman" panose="02020603050405020304" pitchFamily="18" charset="0"/>
                <a:cs typeface="Times New Roman" panose="02020603050405020304" pitchFamily="18" charset="0"/>
              </a:rPr>
              <a:t>T</a:t>
            </a:r>
            <a:r>
              <a:rPr lang="vi-VN" altLang="vi-VN" sz="2800" dirty="0">
                <a:latin typeface="Times New Roman" panose="02020603050405020304" pitchFamily="18" charset="0"/>
                <a:cs typeface="Times New Roman" panose="02020603050405020304" pitchFamily="18" charset="0"/>
              </a:rPr>
              <a:t>ă</a:t>
            </a:r>
            <a:r>
              <a:rPr lang="en-US" altLang="vi-VN" sz="2800" dirty="0">
                <a:latin typeface="Times New Roman" panose="02020603050405020304" pitchFamily="18" charset="0"/>
                <a:cs typeface="Times New Roman" panose="02020603050405020304" pitchFamily="18" charset="0"/>
              </a:rPr>
              <a:t>ng </a:t>
            </a:r>
            <a:r>
              <a:rPr lang="en-US" altLang="vi-VN" sz="2800" dirty="0" err="1">
                <a:latin typeface="Times New Roman" panose="02020603050405020304" pitchFamily="18" charset="0"/>
                <a:cs typeface="Times New Roman" panose="02020603050405020304" pitchFamily="18" charset="0"/>
              </a:rPr>
              <a:t>kích</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a:t>
            </a:r>
            <a:r>
              <a:rPr lang="vi-VN" altLang="vi-VN" sz="2800" dirty="0">
                <a:latin typeface="Times New Roman" panose="02020603050405020304" pitchFamily="18" charset="0"/>
                <a:cs typeface="Times New Roman" panose="02020603050405020304" pitchFamily="18" charset="0"/>
              </a:rPr>
              <a:t>ước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thụt</a:t>
            </a:r>
            <a:r>
              <a:rPr lang="en-US" altLang="vi-VN" sz="2800" dirty="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lề</a:t>
            </a:r>
            <a:endParaRPr lang="en-US" altLang="vi-VN"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3403265" y="3718437"/>
            <a:ext cx="1749562" cy="944549"/>
          </a:xfrm>
          <a:prstGeom prst="rect">
            <a:avLst/>
          </a:prstGeom>
        </p:spPr>
      </p:pic>
      <p:cxnSp>
        <p:nvCxnSpPr>
          <p:cNvPr id="20" name="Straight Arrow Connector 19"/>
          <p:cNvCxnSpPr>
            <a:stCxn id="21" idx="1"/>
          </p:cNvCxnSpPr>
          <p:nvPr/>
        </p:nvCxnSpPr>
        <p:spPr>
          <a:xfrm flipH="1" flipV="1">
            <a:off x="5101299" y="4190712"/>
            <a:ext cx="941756" cy="4354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71903" y="4124062"/>
            <a:ext cx="2016224" cy="954107"/>
          </a:xfrm>
          <a:prstGeom prst="rect">
            <a:avLst/>
          </a:prstGeom>
          <a:solidFill>
            <a:schemeClr val="tx2">
              <a:lumMod val="60000"/>
              <a:lumOff val="40000"/>
            </a:schemeClr>
          </a:solidFill>
        </p:spPr>
        <p:txBody>
          <a:bodyPr wrap="square" rtlCol="0">
            <a:spAutoFit/>
          </a:bodyPr>
          <a:lstStyle/>
          <a:p>
            <a:pPr algn="ctr"/>
            <a:r>
              <a:rPr lang="en-US" altLang="vi-VN" sz="2800" dirty="0" err="1">
                <a:latin typeface="Times New Roman" panose="02020603050405020304" pitchFamily="18" charset="0"/>
                <a:cs typeface="Times New Roman" panose="02020603050405020304" pitchFamily="18" charset="0"/>
              </a:rPr>
              <a:t>Giảm</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kích</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a:t>
            </a:r>
            <a:r>
              <a:rPr lang="vi-VN" altLang="vi-VN" sz="2800" dirty="0">
                <a:latin typeface="Times New Roman" panose="02020603050405020304" pitchFamily="18" charset="0"/>
                <a:cs typeface="Times New Roman" panose="02020603050405020304" pitchFamily="18" charset="0"/>
              </a:rPr>
              <a:t>ước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thụt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lề</a:t>
            </a:r>
            <a:endParaRPr lang="en-US" altLang="vi-VN" sz="2800" dirty="0">
              <a:latin typeface="Times New Roman" panose="02020603050405020304" pitchFamily="18" charset="0"/>
              <a:cs typeface="Times New Roman" panose="02020603050405020304" pitchFamily="18" charset="0"/>
            </a:endParaRPr>
          </a:p>
        </p:txBody>
      </p:sp>
      <p:cxnSp>
        <p:nvCxnSpPr>
          <p:cNvPr id="23" name="Straight Arrow Connector 22"/>
          <p:cNvCxnSpPr>
            <a:endCxn id="3" idx="1"/>
          </p:cNvCxnSpPr>
          <p:nvPr/>
        </p:nvCxnSpPr>
        <p:spPr>
          <a:xfrm flipV="1">
            <a:off x="2688127" y="4190712"/>
            <a:ext cx="715138" cy="4104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49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2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4"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7822182" y="147047"/>
            <a:ext cx="1119637" cy="873530"/>
          </a:xfrm>
          <a:prstGeom prst="rect">
            <a:avLst/>
          </a:prstGeom>
        </p:spPr>
      </p:pic>
      <p:sp>
        <p:nvSpPr>
          <p:cNvPr id="10" name="Rectangle 9"/>
          <p:cNvSpPr/>
          <p:nvPr/>
        </p:nvSpPr>
        <p:spPr>
          <a:xfrm>
            <a:off x="152400" y="2015262"/>
            <a:ext cx="4317144"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A. HoẠT ĐỘNG CƠ BẢN</a:t>
            </a:r>
            <a:endParaRPr lang="en-US" sz="2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16" name="TextBox 15"/>
          <p:cNvSpPr txBox="1"/>
          <p:nvPr/>
        </p:nvSpPr>
        <p:spPr>
          <a:xfrm>
            <a:off x="152400" y="2708920"/>
            <a:ext cx="7619999" cy="523220"/>
          </a:xfrm>
          <a:prstGeom prst="rect">
            <a:avLst/>
          </a:prstGeom>
          <a:noFill/>
        </p:spPr>
        <p:txBody>
          <a:bodyPr wrap="square" rtlCol="0" anchor="ctr">
            <a:spAutoFit/>
          </a:bodyPr>
          <a:lstStyle/>
          <a:p>
            <a:r>
              <a:rPr lang="en-US" sz="2800" b="1" dirty="0">
                <a:solidFill>
                  <a:srgbClr val="D0B2E6"/>
                </a:solidFill>
                <a:latin typeface="Times New Roman" panose="02020603050405020304" pitchFamily="18" charset="0"/>
                <a:cs typeface="Times New Roman" panose="02020603050405020304" pitchFamily="18" charset="0"/>
              </a:rPr>
              <a:t>1</a:t>
            </a:r>
            <a:r>
              <a:rPr lang="en-US" sz="2800" b="1" dirty="0" smtClean="0">
                <a:solidFill>
                  <a:srgbClr val="D0B2E6"/>
                </a:solidFill>
                <a:latin typeface="Times New Roman" panose="02020603050405020304" pitchFamily="18" charset="0"/>
                <a:cs typeface="Times New Roman" panose="02020603050405020304" pitchFamily="18" charset="0"/>
              </a:rPr>
              <a:t>. Thu </a:t>
            </a:r>
            <a:r>
              <a:rPr lang="en-US" sz="2800" b="1" dirty="0" err="1" smtClean="0">
                <a:solidFill>
                  <a:srgbClr val="D0B2E6"/>
                </a:solidFill>
                <a:latin typeface="Times New Roman" panose="02020603050405020304" pitchFamily="18" charset="0"/>
                <a:cs typeface="Times New Roman" panose="02020603050405020304" pitchFamily="18" charset="0"/>
              </a:rPr>
              <a:t>lề</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đoạn</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văn</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bản</a:t>
            </a:r>
            <a:endParaRPr lang="en-US" sz="2800" b="1" dirty="0">
              <a:solidFill>
                <a:srgbClr val="D0B2E6"/>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52400" y="138555"/>
            <a:ext cx="8839200" cy="1634261"/>
          </a:xfrm>
          <a:prstGeom prst="rect">
            <a:avLst/>
          </a:prstGeom>
        </p:spPr>
        <p:txBody>
          <a:bodyPr vert="horz" lIns="0" tIns="45720" rIns="0" bIns="0" anchor="b">
            <a:normAutofit fontScale="92500" lnSpcReduction="2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dirty="0" err="1" smtClean="0">
                <a:latin typeface="Times New Roman" pitchFamily="18" charset="0"/>
                <a:cs typeface="Times New Roman" pitchFamily="18" charset="0"/>
              </a:rPr>
              <a:t>Thứ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ngày</a:t>
            </a:r>
            <a:r>
              <a:rPr lang="en-US" sz="3200" b="1" dirty="0" smtClean="0">
                <a:latin typeface="Times New Roman" pitchFamily="18" charset="0"/>
                <a:cs typeface="Times New Roman" pitchFamily="18" charset="0"/>
              </a:rPr>
              <a:t> 22 </a:t>
            </a:r>
            <a:r>
              <a:rPr lang="en-US" sz="3200" b="1" dirty="0" err="1" smtClean="0">
                <a:latin typeface="Times New Roman" pitchFamily="18" charset="0"/>
                <a:cs typeface="Times New Roman" pitchFamily="18" charset="0"/>
              </a:rPr>
              <a:t>tháng</a:t>
            </a:r>
            <a:r>
              <a:rPr lang="en-US" sz="3200" b="1" dirty="0" smtClean="0">
                <a:latin typeface="Times New Roman" pitchFamily="18" charset="0"/>
                <a:cs typeface="Times New Roman" pitchFamily="18" charset="0"/>
              </a:rPr>
              <a:t> 10 </a:t>
            </a:r>
            <a:r>
              <a:rPr lang="en-US" sz="3200" b="1" dirty="0" err="1" smtClean="0">
                <a:latin typeface="Times New Roman" pitchFamily="18" charset="0"/>
                <a:cs typeface="Times New Roman" pitchFamily="18" charset="0"/>
              </a:rPr>
              <a:t>năm</a:t>
            </a:r>
            <a:r>
              <a:rPr lang="en-US" sz="3200" b="1" dirty="0" smtClean="0">
                <a:latin typeface="Times New Roman" pitchFamily="18" charset="0"/>
                <a:cs typeface="Times New Roman" pitchFamily="18" charset="0"/>
              </a:rPr>
              <a:t> 2020</a:t>
            </a:r>
          </a:p>
          <a:p>
            <a:pPr algn="ctr"/>
            <a:r>
              <a:rPr lang="en-US" sz="3200" b="1" dirty="0" smtClean="0">
                <a:latin typeface="Times New Roman" pitchFamily="18" charset="0"/>
                <a:cs typeface="Times New Roman" pitchFamily="18" charset="0"/>
              </a:rPr>
              <a:t>TIN HỌC</a:t>
            </a:r>
          </a:p>
          <a:p>
            <a:pPr algn="ctr"/>
            <a:r>
              <a:rPr lang="en-US" sz="3200" b="1" dirty="0">
                <a:effectLst>
                  <a:reflection blurRad="6350" stA="55000" endA="300" endPos="45500" dir="5400000" sy="-100000" algn="bl" rotWithShape="0"/>
                </a:effectLst>
                <a:latin typeface="Times New Roman" pitchFamily="18" charset="0"/>
                <a:cs typeface="Times New Roman" pitchFamily="18" charset="0"/>
              </a:rPr>
              <a:t>BÀI </a:t>
            </a:r>
            <a:r>
              <a:rPr lang="en-US" sz="3200" b="1" dirty="0" smtClean="0">
                <a:effectLst>
                  <a:reflection blurRad="6350" stA="55000" endA="300" endPos="45500" dir="5400000" sy="-100000" algn="bl" rotWithShape="0"/>
                </a:effectLst>
                <a:latin typeface="Times New Roman" pitchFamily="18" charset="0"/>
                <a:cs typeface="Times New Roman" pitchFamily="18" charset="0"/>
              </a:rPr>
              <a:t>2:</a:t>
            </a:r>
            <a:r>
              <a:rPr lang="en-US" sz="3200" b="1" dirty="0">
                <a:effectLst>
                  <a:reflection blurRad="6350" stA="55000" endA="300" endPos="45500" dir="5400000" sy="-100000" algn="bl" rotWithShape="0"/>
                </a:effectLst>
                <a:latin typeface="Times New Roman" pitchFamily="18" charset="0"/>
                <a:cs typeface="Times New Roman" pitchFamily="18" charset="0"/>
              </a:rPr>
              <a:t/>
            </a:r>
            <a:br>
              <a:rPr lang="en-US" sz="3200" b="1" dirty="0">
                <a:effectLst>
                  <a:reflection blurRad="6350" stA="55000" endA="300" endPos="45500" dir="5400000" sy="-100000" algn="bl" rotWithShape="0"/>
                </a:effectLst>
                <a:latin typeface="Times New Roman" pitchFamily="18" charset="0"/>
                <a:cs typeface="Times New Roman" pitchFamily="18" charset="0"/>
              </a:rPr>
            </a:br>
            <a:r>
              <a:rPr lang="en-US" sz="3200" b="1" dirty="0" smtClean="0">
                <a:effectLst>
                  <a:reflection blurRad="6350" stA="55000" endA="300" endPos="45500" dir="5400000" sy="-100000" algn="bl" rotWithShape="0"/>
                </a:effectLst>
                <a:latin typeface="Times New Roman" pitchFamily="18" charset="0"/>
                <a:cs typeface="Times New Roman" pitchFamily="18" charset="0"/>
              </a:rPr>
              <a:t>KĨ THUẬT ĐIỀU CHỈNH MỘT ĐOẠN VĂN BẢN</a:t>
            </a:r>
            <a:endParaRPr lang="en-US" sz="3200" b="1" dirty="0" smtClean="0">
              <a:latin typeface="Times New Roman" pitchFamily="18" charset="0"/>
              <a:cs typeface="Times New Roman" pitchFamily="18" charset="0"/>
            </a:endParaRPr>
          </a:p>
        </p:txBody>
      </p:sp>
      <p:pic>
        <p:nvPicPr>
          <p:cNvPr id="6"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380414" y="1588"/>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8410577" y="6145213"/>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587" y="6034091"/>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8"/>
          <p:cNvSpPr txBox="1">
            <a:spLocks noChangeArrowheads="1"/>
          </p:cNvSpPr>
          <p:nvPr/>
        </p:nvSpPr>
        <p:spPr bwMode="auto">
          <a:xfrm>
            <a:off x="251520" y="3584044"/>
            <a:ext cx="889248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Nháy</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vào</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nút</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lệnh</a:t>
            </a:r>
            <a:r>
              <a:rPr lang="en-US" altLang="vi-VN" sz="3200" dirty="0">
                <a:latin typeface="Times New Roman" pitchFamily="18" charset="0"/>
                <a:cs typeface="Times New Roman" pitchFamily="18" charset="0"/>
              </a:rPr>
              <a:t>       </a:t>
            </a:r>
            <a:r>
              <a:rPr lang="vi-VN" altLang="vi-VN" sz="3200" dirty="0">
                <a:latin typeface="Times New Roman" pitchFamily="18" charset="0"/>
                <a:cs typeface="Times New Roman" pitchFamily="18" charset="0"/>
              </a:rPr>
              <a:t>để</a:t>
            </a:r>
            <a:r>
              <a:rPr lang="en-US" altLang="vi-VN" sz="3200" dirty="0">
                <a:latin typeface="Times New Roman" pitchFamily="18" charset="0"/>
                <a:cs typeface="Times New Roman" pitchFamily="18" charset="0"/>
              </a:rPr>
              <a:t> t</a:t>
            </a:r>
            <a:r>
              <a:rPr lang="vi-VN" altLang="vi-VN" sz="3200" dirty="0">
                <a:latin typeface="Times New Roman" pitchFamily="18" charset="0"/>
                <a:cs typeface="Times New Roman" pitchFamily="18" charset="0"/>
              </a:rPr>
              <a:t>ă</a:t>
            </a:r>
            <a:r>
              <a:rPr lang="en-US" altLang="vi-VN" sz="3200" dirty="0">
                <a:latin typeface="Times New Roman" pitchFamily="18" charset="0"/>
                <a:cs typeface="Times New Roman" pitchFamily="18" charset="0"/>
              </a:rPr>
              <a:t>ng </a:t>
            </a:r>
            <a:r>
              <a:rPr lang="en-US" altLang="vi-VN" sz="3200" dirty="0" err="1">
                <a:latin typeface="Times New Roman" pitchFamily="18" charset="0"/>
                <a:cs typeface="Times New Roman" pitchFamily="18" charset="0"/>
              </a:rPr>
              <a:t>kích</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th</a:t>
            </a:r>
            <a:r>
              <a:rPr lang="vi-VN" altLang="vi-VN" sz="3200" dirty="0">
                <a:latin typeface="Times New Roman" pitchFamily="18" charset="0"/>
                <a:cs typeface="Times New Roman" pitchFamily="18" charset="0"/>
              </a:rPr>
              <a:t>ước</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thụt</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lề</a:t>
            </a:r>
            <a:r>
              <a:rPr lang="en-US" altLang="vi-VN" sz="3200" dirty="0">
                <a:latin typeface="Times New Roman" pitchFamily="18" charset="0"/>
                <a:cs typeface="Times New Roman" pitchFamily="18" charset="0"/>
              </a:rPr>
              <a:t> </a:t>
            </a:r>
          </a:p>
        </p:txBody>
      </p:sp>
      <p:sp>
        <p:nvSpPr>
          <p:cNvPr id="13" name="TextBox 9"/>
          <p:cNvSpPr txBox="1">
            <a:spLocks noChangeArrowheads="1"/>
          </p:cNvSpPr>
          <p:nvPr/>
        </p:nvSpPr>
        <p:spPr bwMode="auto">
          <a:xfrm>
            <a:off x="251520" y="4259197"/>
            <a:ext cx="889248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Nháy</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vào</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nút</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lệnh</a:t>
            </a:r>
            <a:r>
              <a:rPr lang="en-US" altLang="vi-VN" sz="3200" dirty="0">
                <a:latin typeface="Times New Roman" pitchFamily="18" charset="0"/>
                <a:cs typeface="Times New Roman" pitchFamily="18" charset="0"/>
              </a:rPr>
              <a:t>       </a:t>
            </a:r>
            <a:r>
              <a:rPr lang="vi-VN" altLang="vi-VN" sz="3200" dirty="0">
                <a:latin typeface="Times New Roman" pitchFamily="18" charset="0"/>
                <a:cs typeface="Times New Roman" pitchFamily="18" charset="0"/>
              </a:rPr>
              <a:t>để</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giảm</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kích</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th</a:t>
            </a:r>
            <a:r>
              <a:rPr lang="vi-VN" altLang="vi-VN" sz="3200" dirty="0">
                <a:latin typeface="Times New Roman" pitchFamily="18" charset="0"/>
                <a:cs typeface="Times New Roman" pitchFamily="18" charset="0"/>
              </a:rPr>
              <a:t>ước</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thụt</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lề</a:t>
            </a:r>
            <a:r>
              <a:rPr lang="en-US" altLang="vi-VN" sz="3200" dirty="0">
                <a:latin typeface="Times New Roman" pitchFamily="18" charset="0"/>
                <a:cs typeface="Times New Roman" pitchFamily="18" charset="0"/>
              </a:rPr>
              <a:t> </a:t>
            </a:r>
          </a:p>
        </p:txBody>
      </p:sp>
      <p:sp>
        <p:nvSpPr>
          <p:cNvPr id="14" name="TextBox 11"/>
          <p:cNvSpPr txBox="1">
            <a:spLocks noChangeArrowheads="1"/>
          </p:cNvSpPr>
          <p:nvPr/>
        </p:nvSpPr>
        <p:spPr bwMode="auto">
          <a:xfrm>
            <a:off x="251520" y="5106981"/>
            <a:ext cx="8924232"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vi-VN" sz="3600" b="1" i="1" dirty="0">
                <a:solidFill>
                  <a:srgbClr val="FF0000"/>
                </a:solidFill>
                <a:latin typeface="Times New Roman" pitchFamily="18" charset="0"/>
                <a:cs typeface="Times New Roman" pitchFamily="18" charset="0"/>
              </a:rPr>
              <a:t>L</a:t>
            </a:r>
            <a:r>
              <a:rPr lang="vi-VN" altLang="vi-VN" sz="3600" b="1" i="1" dirty="0">
                <a:solidFill>
                  <a:srgbClr val="FF0000"/>
                </a:solidFill>
                <a:latin typeface="Times New Roman" pitchFamily="18" charset="0"/>
                <a:cs typeface="Times New Roman" pitchFamily="18" charset="0"/>
              </a:rPr>
              <a:t>ư</a:t>
            </a:r>
            <a:r>
              <a:rPr lang="en-US" altLang="vi-VN" sz="3600" b="1" i="1" dirty="0">
                <a:solidFill>
                  <a:srgbClr val="FF0000"/>
                </a:solidFill>
                <a:latin typeface="Times New Roman" pitchFamily="18" charset="0"/>
                <a:cs typeface="Times New Roman" pitchFamily="18" charset="0"/>
              </a:rPr>
              <a:t>u ý: </a:t>
            </a:r>
            <a:r>
              <a:rPr lang="en-US" altLang="vi-VN" sz="3200" dirty="0" err="1">
                <a:latin typeface="Times New Roman" pitchFamily="18" charset="0"/>
                <a:cs typeface="Times New Roman" pitchFamily="18" charset="0"/>
              </a:rPr>
              <a:t>Có</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thể</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nháy</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vào</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nút</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hoặc</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một</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hoặc</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nhiều</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lần</a:t>
            </a:r>
            <a:r>
              <a:rPr lang="en-US" altLang="vi-VN" sz="3200" dirty="0">
                <a:latin typeface="Times New Roman" pitchFamily="18" charset="0"/>
                <a:cs typeface="Times New Roman" pitchFamily="18" charset="0"/>
              </a:rPr>
              <a:t> </a:t>
            </a:r>
            <a:r>
              <a:rPr lang="vi-VN" altLang="vi-VN" sz="3200" dirty="0">
                <a:latin typeface="Times New Roman" pitchFamily="18" charset="0"/>
                <a:cs typeface="Times New Roman" pitchFamily="18" charset="0"/>
              </a:rPr>
              <a:t>để</a:t>
            </a:r>
            <a:r>
              <a:rPr lang="en-US" altLang="vi-VN" sz="3200" dirty="0">
                <a:latin typeface="Times New Roman" pitchFamily="18" charset="0"/>
                <a:cs typeface="Times New Roman" pitchFamily="18" charset="0"/>
              </a:rPr>
              <a:t> t</a:t>
            </a:r>
            <a:r>
              <a:rPr lang="vi-VN" altLang="vi-VN" sz="3200" dirty="0">
                <a:latin typeface="Times New Roman" pitchFamily="18" charset="0"/>
                <a:cs typeface="Times New Roman" pitchFamily="18" charset="0"/>
              </a:rPr>
              <a:t>ă</a:t>
            </a:r>
            <a:r>
              <a:rPr lang="en-US" altLang="vi-VN" sz="3200" dirty="0">
                <a:latin typeface="Times New Roman" pitchFamily="18" charset="0"/>
                <a:cs typeface="Times New Roman" pitchFamily="18" charset="0"/>
              </a:rPr>
              <a:t>ng </a:t>
            </a:r>
            <a:r>
              <a:rPr lang="en-US" altLang="vi-VN" sz="3200" dirty="0" err="1">
                <a:latin typeface="Times New Roman" pitchFamily="18" charset="0"/>
                <a:cs typeface="Times New Roman" pitchFamily="18" charset="0"/>
              </a:rPr>
              <a:t>hoặc</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giảm</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kích</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th</a:t>
            </a:r>
            <a:r>
              <a:rPr lang="vi-VN" altLang="vi-VN" sz="3200" dirty="0">
                <a:latin typeface="Times New Roman" pitchFamily="18" charset="0"/>
                <a:cs typeface="Times New Roman" pitchFamily="18" charset="0"/>
              </a:rPr>
              <a:t>ước</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thụt</a:t>
            </a:r>
            <a:r>
              <a:rPr lang="en-US" altLang="vi-VN" sz="3200" dirty="0">
                <a:latin typeface="Times New Roman" pitchFamily="18" charset="0"/>
                <a:cs typeface="Times New Roman" pitchFamily="18" charset="0"/>
              </a:rPr>
              <a:t> </a:t>
            </a:r>
            <a:r>
              <a:rPr lang="en-US" altLang="vi-VN" sz="3200" dirty="0" err="1">
                <a:latin typeface="Times New Roman" pitchFamily="18" charset="0"/>
                <a:cs typeface="Times New Roman" pitchFamily="18" charset="0"/>
              </a:rPr>
              <a:t>lề</a:t>
            </a:r>
            <a:r>
              <a:rPr lang="en-US" altLang="vi-VN" sz="3200" dirty="0">
                <a:latin typeface="Times New Roman" pitchFamily="18" charset="0"/>
                <a:cs typeface="Times New Roman" pitchFamily="18" charset="0"/>
              </a:rPr>
              <a:t>.  </a:t>
            </a:r>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0951" y="3477301"/>
            <a:ext cx="447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4225863"/>
            <a:ext cx="5127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5023899"/>
            <a:ext cx="5127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5023899"/>
            <a:ext cx="447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61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7822182" y="147047"/>
            <a:ext cx="1119637" cy="873530"/>
          </a:xfrm>
          <a:prstGeom prst="rect">
            <a:avLst/>
          </a:prstGeom>
        </p:spPr>
      </p:pic>
      <p:sp>
        <p:nvSpPr>
          <p:cNvPr id="10" name="Rectangle 9"/>
          <p:cNvSpPr/>
          <p:nvPr/>
        </p:nvSpPr>
        <p:spPr>
          <a:xfrm>
            <a:off x="152400" y="2015262"/>
            <a:ext cx="4317144"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all" spc="0" normalizeH="0" baseline="0" noProof="0"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itchFamily="18" charset="0"/>
                <a:ea typeface="+mn-ea"/>
                <a:cs typeface="Times New Roman" pitchFamily="18" charset="0"/>
              </a:rPr>
              <a:t>A. HoẠT ĐỘNG CƠ BẢN</a:t>
            </a:r>
            <a:endParaRPr kumimoji="0" lang="en-US" sz="2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itchFamily="18" charset="0"/>
              <a:ea typeface="+mn-ea"/>
              <a:cs typeface="Times New Roman" pitchFamily="18" charset="0"/>
            </a:endParaRPr>
          </a:p>
        </p:txBody>
      </p:sp>
      <p:sp>
        <p:nvSpPr>
          <p:cNvPr id="16" name="TextBox 15"/>
          <p:cNvSpPr txBox="1"/>
          <p:nvPr/>
        </p:nvSpPr>
        <p:spPr>
          <a:xfrm>
            <a:off x="152400" y="2708920"/>
            <a:ext cx="7619999"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D0B2E6"/>
                </a:solidFill>
                <a:effectLst/>
                <a:uLnTx/>
                <a:uFillTx/>
                <a:latin typeface="Times New Roman" panose="02020603050405020304" pitchFamily="18" charset="0"/>
                <a:ea typeface="+mn-ea"/>
                <a:cs typeface="Times New Roman" panose="02020603050405020304" pitchFamily="18" charset="0"/>
              </a:rPr>
              <a:t>2. </a:t>
            </a:r>
            <a:r>
              <a:rPr lang="en-US" sz="2800" b="1" dirty="0" err="1" smtClean="0">
                <a:solidFill>
                  <a:srgbClr val="D0B2E6"/>
                </a:solidFill>
                <a:latin typeface="Times New Roman" panose="02020603050405020304" pitchFamily="18" charset="0"/>
                <a:cs typeface="Times New Roman" panose="02020603050405020304" pitchFamily="18" charset="0"/>
              </a:rPr>
              <a:t>Điều</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chỉnh</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khoảng</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cách</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giữa</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các</a:t>
            </a:r>
            <a:r>
              <a:rPr lang="en-US" sz="2800" b="1" dirty="0" smtClean="0">
                <a:solidFill>
                  <a:srgbClr val="D0B2E6"/>
                </a:solidFill>
                <a:latin typeface="Times New Roman" panose="02020603050405020304" pitchFamily="18" charset="0"/>
                <a:cs typeface="Times New Roman" panose="02020603050405020304" pitchFamily="18" charset="0"/>
              </a:rPr>
              <a:t> </a:t>
            </a:r>
            <a:r>
              <a:rPr lang="en-US" sz="2800" b="1" dirty="0" err="1" smtClean="0">
                <a:solidFill>
                  <a:srgbClr val="D0B2E6"/>
                </a:solidFill>
                <a:latin typeface="Times New Roman" panose="02020603050405020304" pitchFamily="18" charset="0"/>
                <a:cs typeface="Times New Roman" panose="02020603050405020304" pitchFamily="18" charset="0"/>
              </a:rPr>
              <a:t>dòng</a:t>
            </a:r>
            <a:endParaRPr kumimoji="0" lang="en-US" sz="2800" b="1" i="0" u="none" strike="noStrike" kern="1200" cap="none" spc="0" normalizeH="0" baseline="0" noProof="0" dirty="0">
              <a:ln>
                <a:noFill/>
              </a:ln>
              <a:solidFill>
                <a:srgbClr val="D0B2E6"/>
              </a:solidFill>
              <a:effectLst/>
              <a:uLnTx/>
              <a:uFillTx/>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52400" y="138555"/>
            <a:ext cx="8839200" cy="1634261"/>
          </a:xfrm>
          <a:prstGeom prst="rect">
            <a:avLst/>
          </a:prstGeom>
        </p:spPr>
        <p:txBody>
          <a:bodyPr vert="horz" lIns="0" tIns="45720" rIns="0" bIns="0" anchor="b">
            <a:normAutofit fontScale="92500" lnSpcReduction="2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rgbClr val="1F497D"/>
                </a:solidFill>
                <a:effectLst/>
                <a:uLnTx/>
                <a:uFillTx/>
                <a:latin typeface="Times New Roman" pitchFamily="18" charset="0"/>
                <a:ea typeface="+mj-ea"/>
                <a:cs typeface="Times New Roman" pitchFamily="18" charset="0"/>
              </a:rPr>
              <a:t>Thứ</a:t>
            </a:r>
            <a:r>
              <a:rPr kumimoji="0" lang="en-US" sz="3200" b="1" i="0" u="none" strike="noStrike" kern="1200" cap="none" spc="0" normalizeH="0" baseline="0" noProof="0" dirty="0" smtClean="0">
                <a:ln>
                  <a:noFill/>
                </a:ln>
                <a:solidFill>
                  <a:srgbClr val="1F497D"/>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1F497D"/>
                </a:solidFill>
                <a:effectLst/>
                <a:uLnTx/>
                <a:uFillTx/>
                <a:latin typeface="Times New Roman" pitchFamily="18" charset="0"/>
                <a:ea typeface="+mj-ea"/>
                <a:cs typeface="Times New Roman" pitchFamily="18" charset="0"/>
              </a:rPr>
              <a:t>năm</a:t>
            </a:r>
            <a:r>
              <a:rPr kumimoji="0" lang="en-US" sz="3200" b="1" i="0" u="none" strike="noStrike" kern="1200" cap="none" spc="0" normalizeH="0" baseline="0" noProof="0" dirty="0" smtClean="0">
                <a:ln>
                  <a:noFill/>
                </a:ln>
                <a:solidFill>
                  <a:srgbClr val="1F497D"/>
                </a:solidFill>
                <a:effectLst/>
                <a:uLnTx/>
                <a:uFillTx/>
                <a:latin typeface="Times New Roman" pitchFamily="18" charset="0"/>
                <a:ea typeface="+mj-ea"/>
                <a:cs typeface="Times New Roman" pitchFamily="18" charset="0"/>
              </a:rPr>
              <a:t>, </a:t>
            </a:r>
            <a:r>
              <a:rPr kumimoji="0" lang="en-US" sz="3200" b="1" i="0" u="none" strike="noStrike" kern="1200" cap="none" spc="0" normalizeH="0" baseline="0" noProof="0" dirty="0" err="1" smtClean="0">
                <a:ln>
                  <a:noFill/>
                </a:ln>
                <a:solidFill>
                  <a:srgbClr val="1F497D"/>
                </a:solidFill>
                <a:effectLst/>
                <a:uLnTx/>
                <a:uFillTx/>
                <a:latin typeface="Times New Roman" pitchFamily="18" charset="0"/>
                <a:ea typeface="+mj-ea"/>
                <a:cs typeface="Times New Roman" pitchFamily="18" charset="0"/>
              </a:rPr>
              <a:t>ngày</a:t>
            </a:r>
            <a:r>
              <a:rPr kumimoji="0" lang="en-US" sz="3200" b="1" i="0" u="none" strike="noStrike" kern="1200" cap="none" spc="0" normalizeH="0" baseline="0" noProof="0" dirty="0" smtClean="0">
                <a:ln>
                  <a:noFill/>
                </a:ln>
                <a:solidFill>
                  <a:srgbClr val="1F497D"/>
                </a:solidFill>
                <a:effectLst/>
                <a:uLnTx/>
                <a:uFillTx/>
                <a:latin typeface="Times New Roman" pitchFamily="18" charset="0"/>
                <a:ea typeface="+mj-ea"/>
                <a:cs typeface="Times New Roman" pitchFamily="18" charset="0"/>
              </a:rPr>
              <a:t> 22 </a:t>
            </a:r>
            <a:r>
              <a:rPr kumimoji="0" lang="en-US" sz="3200" b="1" i="0" u="none" strike="noStrike" kern="1200" cap="none" spc="0" normalizeH="0" baseline="0" noProof="0" dirty="0" err="1" smtClean="0">
                <a:ln>
                  <a:noFill/>
                </a:ln>
                <a:solidFill>
                  <a:srgbClr val="1F497D"/>
                </a:solidFill>
                <a:effectLst/>
                <a:uLnTx/>
                <a:uFillTx/>
                <a:latin typeface="Times New Roman" pitchFamily="18" charset="0"/>
                <a:ea typeface="+mj-ea"/>
                <a:cs typeface="Times New Roman" pitchFamily="18" charset="0"/>
              </a:rPr>
              <a:t>tháng</a:t>
            </a:r>
            <a:r>
              <a:rPr kumimoji="0" lang="en-US" sz="3200" b="1" i="0" u="none" strike="noStrike" kern="1200" cap="none" spc="0" normalizeH="0" baseline="0" noProof="0" dirty="0" smtClean="0">
                <a:ln>
                  <a:noFill/>
                </a:ln>
                <a:solidFill>
                  <a:srgbClr val="1F497D"/>
                </a:solidFill>
                <a:effectLst/>
                <a:uLnTx/>
                <a:uFillTx/>
                <a:latin typeface="Times New Roman" pitchFamily="18" charset="0"/>
                <a:ea typeface="+mj-ea"/>
                <a:cs typeface="Times New Roman" pitchFamily="18" charset="0"/>
              </a:rPr>
              <a:t> 10 </a:t>
            </a:r>
            <a:r>
              <a:rPr kumimoji="0" lang="en-US" sz="3200" b="1" i="0" u="none" strike="noStrike" kern="1200" cap="none" spc="0" normalizeH="0" baseline="0" noProof="0" dirty="0" err="1" smtClean="0">
                <a:ln>
                  <a:noFill/>
                </a:ln>
                <a:solidFill>
                  <a:srgbClr val="1F497D"/>
                </a:solidFill>
                <a:effectLst/>
                <a:uLnTx/>
                <a:uFillTx/>
                <a:latin typeface="Times New Roman" pitchFamily="18" charset="0"/>
                <a:ea typeface="+mj-ea"/>
                <a:cs typeface="Times New Roman" pitchFamily="18" charset="0"/>
              </a:rPr>
              <a:t>năm</a:t>
            </a:r>
            <a:r>
              <a:rPr kumimoji="0" lang="en-US" sz="3200" b="1" i="0" u="none" strike="noStrike" kern="1200" cap="none" spc="0" normalizeH="0" baseline="0" noProof="0" dirty="0" smtClean="0">
                <a:ln>
                  <a:noFill/>
                </a:ln>
                <a:solidFill>
                  <a:srgbClr val="1F497D"/>
                </a:solidFill>
                <a:effectLst/>
                <a:uLnTx/>
                <a:uFillTx/>
                <a:latin typeface="Times New Roman" pitchFamily="18" charset="0"/>
                <a:ea typeface="+mj-ea"/>
                <a:cs typeface="Times New Roman" pitchFamily="18" charset="0"/>
              </a:rPr>
              <a:t> 2020</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1F497D"/>
                </a:solidFill>
                <a:effectLst/>
                <a:uLnTx/>
                <a:uFillTx/>
                <a:latin typeface="Times New Roman" pitchFamily="18" charset="0"/>
                <a:ea typeface="+mj-ea"/>
                <a:cs typeface="Times New Roman" pitchFamily="18" charset="0"/>
              </a:rPr>
              <a:t>TIN HỌC</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1F497D"/>
                </a:solidFill>
                <a:effectLst>
                  <a:reflection blurRad="6350" stA="55000" endA="300" endPos="45500" dir="5400000" sy="-100000" algn="bl" rotWithShape="0"/>
                </a:effectLst>
                <a:uLnTx/>
                <a:uFillTx/>
                <a:latin typeface="Times New Roman" pitchFamily="18" charset="0"/>
                <a:ea typeface="+mj-ea"/>
                <a:cs typeface="Times New Roman" pitchFamily="18" charset="0"/>
              </a:rPr>
              <a:t>BÀI </a:t>
            </a:r>
            <a:r>
              <a:rPr kumimoji="0" lang="en-US" sz="3200" b="1" i="0" u="none" strike="noStrike" kern="1200" cap="none" spc="0" normalizeH="0" baseline="0" noProof="0" dirty="0" smtClean="0">
                <a:ln>
                  <a:noFill/>
                </a:ln>
                <a:solidFill>
                  <a:srgbClr val="1F497D"/>
                </a:solidFill>
                <a:effectLst>
                  <a:reflection blurRad="6350" stA="55000" endA="300" endPos="45500" dir="5400000" sy="-100000" algn="bl" rotWithShape="0"/>
                </a:effectLst>
                <a:uLnTx/>
                <a:uFillTx/>
                <a:latin typeface="Times New Roman" pitchFamily="18" charset="0"/>
                <a:ea typeface="+mj-ea"/>
                <a:cs typeface="Times New Roman" pitchFamily="18" charset="0"/>
              </a:rPr>
              <a:t>2:</a:t>
            </a:r>
            <a:r>
              <a:rPr kumimoji="0" lang="en-US" sz="3200" b="1" i="0" u="none" strike="noStrike" kern="1200" cap="none" spc="0" normalizeH="0" baseline="0" noProof="0" dirty="0">
                <a:ln>
                  <a:noFill/>
                </a:ln>
                <a:solidFill>
                  <a:srgbClr val="1F497D"/>
                </a:solidFill>
                <a:effectLst>
                  <a:reflection blurRad="6350" stA="55000" endA="300" endPos="45500" dir="5400000" sy="-100000" algn="bl" rotWithShape="0"/>
                </a:effectLst>
                <a:uLnTx/>
                <a:uFillTx/>
                <a:latin typeface="Times New Roman" pitchFamily="18" charset="0"/>
                <a:ea typeface="+mj-ea"/>
                <a:cs typeface="Times New Roman" pitchFamily="18" charset="0"/>
              </a:rPr>
              <a:t/>
            </a:r>
            <a:br>
              <a:rPr kumimoji="0" lang="en-US" sz="3200" b="1" i="0" u="none" strike="noStrike" kern="1200" cap="none" spc="0" normalizeH="0" baseline="0" noProof="0" dirty="0">
                <a:ln>
                  <a:noFill/>
                </a:ln>
                <a:solidFill>
                  <a:srgbClr val="1F497D"/>
                </a:solidFill>
                <a:effectLst>
                  <a:reflection blurRad="6350" stA="55000" endA="300" endPos="45500" dir="5400000" sy="-100000" algn="bl" rotWithShape="0"/>
                </a:effectLst>
                <a:uLnTx/>
                <a:uFillTx/>
                <a:latin typeface="Times New Roman" pitchFamily="18" charset="0"/>
                <a:ea typeface="+mj-ea"/>
                <a:cs typeface="Times New Roman" pitchFamily="18" charset="0"/>
              </a:rPr>
            </a:br>
            <a:r>
              <a:rPr kumimoji="0" lang="en-US" sz="3200" b="1" i="0" u="none" strike="noStrike" kern="1200" cap="none" spc="0" normalizeH="0" baseline="0" noProof="0" dirty="0" smtClean="0">
                <a:ln>
                  <a:noFill/>
                </a:ln>
                <a:solidFill>
                  <a:srgbClr val="1F497D"/>
                </a:solidFill>
                <a:effectLst>
                  <a:reflection blurRad="6350" stA="55000" endA="300" endPos="45500" dir="5400000" sy="-100000" algn="bl" rotWithShape="0"/>
                </a:effectLst>
                <a:uLnTx/>
                <a:uFillTx/>
                <a:latin typeface="Times New Roman" pitchFamily="18" charset="0"/>
                <a:ea typeface="+mj-ea"/>
                <a:cs typeface="Times New Roman" pitchFamily="18" charset="0"/>
              </a:rPr>
              <a:t>KĨ THUẬT ĐIỀU CHỈNH MỘT ĐOẠN VĂN BẢN</a:t>
            </a:r>
            <a:endParaRPr kumimoji="0" lang="en-US" sz="3200" b="1" i="0" u="none" strike="noStrike" kern="1200" cap="none" spc="0" normalizeH="0" baseline="0" noProof="0" dirty="0" smtClean="0">
              <a:ln>
                <a:noFill/>
              </a:ln>
              <a:solidFill>
                <a:srgbClr val="1F497D"/>
              </a:solidFill>
              <a:effectLst/>
              <a:uLnTx/>
              <a:uFillTx/>
              <a:latin typeface="Times New Roman" pitchFamily="18" charset="0"/>
              <a:ea typeface="+mj-ea"/>
              <a:cs typeface="Times New Roman" pitchFamily="18" charset="0"/>
            </a:endParaRPr>
          </a:p>
        </p:txBody>
      </p:sp>
      <p:pic>
        <p:nvPicPr>
          <p:cNvPr id="6"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380414" y="1588"/>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8410577" y="6145213"/>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587" y="6034091"/>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0527" y="2833399"/>
            <a:ext cx="2514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9552" y="3232140"/>
            <a:ext cx="5832648" cy="1569660"/>
          </a:xfrm>
          <a:prstGeom prst="rect">
            <a:avLst/>
          </a:prstGeom>
        </p:spPr>
        <p:txBody>
          <a:bodyPr wrap="square">
            <a:spAutoFit/>
          </a:bodyPr>
          <a:lstStyle/>
          <a:p>
            <a:pPr lvl="0" fontAlgn="base">
              <a:spcBef>
                <a:spcPct val="0"/>
              </a:spcBef>
              <a:spcAft>
                <a:spcPct val="0"/>
              </a:spcAft>
            </a:pPr>
            <a:r>
              <a:rPr lang="en-US" altLang="vi-VN" sz="2400" dirty="0">
                <a:solidFill>
                  <a:prstClr val="black"/>
                </a:solidFill>
                <a:latin typeface="Times New Roman" pitchFamily="18" charset="0"/>
                <a:cs typeface="Times New Roman" pitchFamily="18" charset="0"/>
              </a:rPr>
              <a:t>+ </a:t>
            </a:r>
            <a:r>
              <a:rPr lang="en-US" altLang="vi-VN" sz="2400" dirty="0" err="1">
                <a:solidFill>
                  <a:prstClr val="black"/>
                </a:solidFill>
                <a:latin typeface="Times New Roman" pitchFamily="18" charset="0"/>
                <a:cs typeface="Times New Roman" pitchFamily="18" charset="0"/>
              </a:rPr>
              <a:t>Bôi</a:t>
            </a:r>
            <a:r>
              <a:rPr lang="en-US" altLang="vi-VN" sz="2400" dirty="0">
                <a:solidFill>
                  <a:prstClr val="black"/>
                </a:solidFill>
                <a:latin typeface="Times New Roman" pitchFamily="18" charset="0"/>
                <a:cs typeface="Times New Roman" pitchFamily="18" charset="0"/>
              </a:rPr>
              <a:t> </a:t>
            </a:r>
            <a:r>
              <a:rPr lang="vi-VN" altLang="vi-VN" sz="2400" dirty="0">
                <a:solidFill>
                  <a:prstClr val="black"/>
                </a:solidFill>
                <a:latin typeface="Times New Roman" pitchFamily="18" charset="0"/>
                <a:cs typeface="Times New Roman" pitchFamily="18" charset="0"/>
              </a:rPr>
              <a:t>đ</a:t>
            </a:r>
            <a:r>
              <a:rPr lang="en-US" altLang="vi-VN" sz="2400" dirty="0" err="1">
                <a:solidFill>
                  <a:prstClr val="black"/>
                </a:solidFill>
                <a:latin typeface="Times New Roman" pitchFamily="18" charset="0"/>
                <a:cs typeface="Times New Roman" pitchFamily="18" charset="0"/>
              </a:rPr>
              <a:t>en</a:t>
            </a:r>
            <a:r>
              <a:rPr lang="en-US" altLang="vi-VN" sz="2400" dirty="0">
                <a:solidFill>
                  <a:prstClr val="black"/>
                </a:solidFill>
                <a:latin typeface="Times New Roman" pitchFamily="18" charset="0"/>
                <a:cs typeface="Times New Roman" pitchFamily="18" charset="0"/>
              </a:rPr>
              <a:t> </a:t>
            </a:r>
            <a:r>
              <a:rPr lang="vi-VN" altLang="vi-VN" sz="2400" dirty="0">
                <a:solidFill>
                  <a:prstClr val="black"/>
                </a:solidFill>
                <a:latin typeface="Times New Roman" pitchFamily="18" charset="0"/>
                <a:cs typeface="Times New Roman" pitchFamily="18" charset="0"/>
              </a:rPr>
              <a:t>đ</a:t>
            </a:r>
            <a:r>
              <a:rPr lang="en-US" altLang="vi-VN" sz="2400" dirty="0" err="1">
                <a:solidFill>
                  <a:prstClr val="black"/>
                </a:solidFill>
                <a:latin typeface="Times New Roman" pitchFamily="18" charset="0"/>
                <a:cs typeface="Times New Roman" pitchFamily="18" charset="0"/>
              </a:rPr>
              <a:t>oạn</a:t>
            </a:r>
            <a:r>
              <a:rPr lang="en-US" altLang="vi-VN" sz="2400" dirty="0">
                <a:solidFill>
                  <a:prstClr val="black"/>
                </a:solidFill>
                <a:latin typeface="Times New Roman" pitchFamily="18" charset="0"/>
                <a:cs typeface="Times New Roman" pitchFamily="18" charset="0"/>
              </a:rPr>
              <a:t> v</a:t>
            </a:r>
            <a:r>
              <a:rPr lang="vi-VN" altLang="vi-VN" sz="2400" dirty="0">
                <a:solidFill>
                  <a:prstClr val="black"/>
                </a:solidFill>
                <a:latin typeface="Times New Roman" pitchFamily="18" charset="0"/>
                <a:cs typeface="Times New Roman" pitchFamily="18" charset="0"/>
              </a:rPr>
              <a:t>ă</a:t>
            </a:r>
            <a:r>
              <a:rPr lang="en-US" altLang="vi-VN" sz="2400" dirty="0">
                <a:solidFill>
                  <a:prstClr val="black"/>
                </a:solidFill>
                <a:latin typeface="Times New Roman" pitchFamily="18" charset="0"/>
                <a:cs typeface="Times New Roman" pitchFamily="18" charset="0"/>
              </a:rPr>
              <a:t>n </a:t>
            </a:r>
            <a:r>
              <a:rPr lang="en-US" altLang="vi-VN" sz="2400" dirty="0" err="1">
                <a:solidFill>
                  <a:prstClr val="black"/>
                </a:solidFill>
                <a:latin typeface="Times New Roman" pitchFamily="18" charset="0"/>
                <a:cs typeface="Times New Roman" pitchFamily="18" charset="0"/>
              </a:rPr>
              <a:t>bản</a:t>
            </a:r>
            <a:r>
              <a:rPr lang="en-US" altLang="vi-VN" sz="2400" dirty="0">
                <a:solidFill>
                  <a:prstClr val="black"/>
                </a:solidFill>
                <a:latin typeface="Times New Roman" pitchFamily="18" charset="0"/>
                <a:cs typeface="Times New Roman" pitchFamily="18" charset="0"/>
              </a:rPr>
              <a:t> </a:t>
            </a:r>
            <a:r>
              <a:rPr lang="en-US" altLang="vi-VN" sz="2400" dirty="0" err="1">
                <a:solidFill>
                  <a:prstClr val="black"/>
                </a:solidFill>
                <a:latin typeface="Times New Roman" pitchFamily="18" charset="0"/>
                <a:cs typeface="Times New Roman" pitchFamily="18" charset="0"/>
              </a:rPr>
              <a:t>muốn</a:t>
            </a:r>
            <a:r>
              <a:rPr lang="en-US" altLang="vi-VN" sz="2400" dirty="0">
                <a:solidFill>
                  <a:prstClr val="black"/>
                </a:solidFill>
                <a:latin typeface="Times New Roman" pitchFamily="18" charset="0"/>
                <a:cs typeface="Times New Roman" pitchFamily="18" charset="0"/>
              </a:rPr>
              <a:t> </a:t>
            </a:r>
            <a:r>
              <a:rPr lang="vi-VN" altLang="vi-VN" sz="2400" dirty="0">
                <a:solidFill>
                  <a:prstClr val="black"/>
                </a:solidFill>
                <a:latin typeface="Times New Roman" pitchFamily="18" charset="0"/>
                <a:cs typeface="Times New Roman" pitchFamily="18" charset="0"/>
              </a:rPr>
              <a:t>đ</a:t>
            </a:r>
            <a:r>
              <a:rPr lang="en-US" altLang="vi-VN" sz="2400" dirty="0" err="1">
                <a:solidFill>
                  <a:prstClr val="black"/>
                </a:solidFill>
                <a:latin typeface="Times New Roman" pitchFamily="18" charset="0"/>
                <a:cs typeface="Times New Roman" pitchFamily="18" charset="0"/>
              </a:rPr>
              <a:t>iều</a:t>
            </a:r>
            <a:r>
              <a:rPr lang="en-US" altLang="vi-VN" sz="2400" dirty="0">
                <a:solidFill>
                  <a:prstClr val="black"/>
                </a:solidFill>
                <a:latin typeface="Times New Roman" pitchFamily="18" charset="0"/>
                <a:cs typeface="Times New Roman" pitchFamily="18" charset="0"/>
              </a:rPr>
              <a:t> </a:t>
            </a:r>
            <a:r>
              <a:rPr lang="en-US" altLang="vi-VN" sz="2400" dirty="0" err="1">
                <a:solidFill>
                  <a:prstClr val="black"/>
                </a:solidFill>
                <a:latin typeface="Times New Roman" pitchFamily="18" charset="0"/>
                <a:cs typeface="Times New Roman" pitchFamily="18" charset="0"/>
              </a:rPr>
              <a:t>chỉnh</a:t>
            </a:r>
            <a:r>
              <a:rPr lang="en-US" altLang="vi-VN" sz="2400" dirty="0">
                <a:solidFill>
                  <a:prstClr val="black"/>
                </a:solidFill>
                <a:latin typeface="Times New Roman" pitchFamily="18" charset="0"/>
                <a:cs typeface="Times New Roman" pitchFamily="18" charset="0"/>
              </a:rPr>
              <a:t> </a:t>
            </a:r>
            <a:r>
              <a:rPr lang="en-US" altLang="vi-VN" sz="2400" dirty="0" err="1">
                <a:solidFill>
                  <a:prstClr val="black"/>
                </a:solidFill>
                <a:latin typeface="Times New Roman" pitchFamily="18" charset="0"/>
                <a:cs typeface="Times New Roman" pitchFamily="18" charset="0"/>
              </a:rPr>
              <a:t>khoảng</a:t>
            </a:r>
            <a:r>
              <a:rPr lang="en-US" altLang="vi-VN" sz="2400" dirty="0">
                <a:solidFill>
                  <a:prstClr val="black"/>
                </a:solidFill>
                <a:latin typeface="Times New Roman" pitchFamily="18" charset="0"/>
                <a:cs typeface="Times New Roman" pitchFamily="18" charset="0"/>
              </a:rPr>
              <a:t> </a:t>
            </a:r>
            <a:r>
              <a:rPr lang="en-US" altLang="vi-VN" sz="2400" dirty="0" err="1">
                <a:solidFill>
                  <a:prstClr val="black"/>
                </a:solidFill>
                <a:latin typeface="Times New Roman" pitchFamily="18" charset="0"/>
                <a:cs typeface="Times New Roman" pitchFamily="18" charset="0"/>
              </a:rPr>
              <a:t>cách</a:t>
            </a:r>
            <a:r>
              <a:rPr lang="en-US" altLang="vi-VN" sz="2400" dirty="0">
                <a:solidFill>
                  <a:prstClr val="black"/>
                </a:solidFill>
                <a:latin typeface="Times New Roman" pitchFamily="18" charset="0"/>
                <a:cs typeface="Times New Roman" pitchFamily="18" charset="0"/>
              </a:rPr>
              <a:t>.</a:t>
            </a:r>
          </a:p>
          <a:p>
            <a:pPr lvl="0" fontAlgn="base">
              <a:spcBef>
                <a:spcPct val="0"/>
              </a:spcBef>
              <a:spcAft>
                <a:spcPct val="0"/>
              </a:spcAft>
            </a:pPr>
            <a:r>
              <a:rPr lang="en-US" altLang="vi-VN" sz="2400" dirty="0" smtClean="0">
                <a:solidFill>
                  <a:prstClr val="black"/>
                </a:solidFill>
                <a:latin typeface="Times New Roman" pitchFamily="18" charset="0"/>
                <a:cs typeface="Times New Roman" pitchFamily="18" charset="0"/>
              </a:rPr>
              <a:t>+ </a:t>
            </a:r>
            <a:r>
              <a:rPr lang="en-US" altLang="vi-VN" sz="2400" dirty="0" err="1">
                <a:solidFill>
                  <a:prstClr val="black"/>
                </a:solidFill>
                <a:latin typeface="Times New Roman" pitchFamily="18" charset="0"/>
                <a:cs typeface="Times New Roman" pitchFamily="18" charset="0"/>
              </a:rPr>
              <a:t>Nháy</a:t>
            </a:r>
            <a:r>
              <a:rPr lang="en-US" altLang="vi-VN" sz="2400" dirty="0">
                <a:solidFill>
                  <a:prstClr val="black"/>
                </a:solidFill>
                <a:latin typeface="Times New Roman" pitchFamily="18" charset="0"/>
                <a:cs typeface="Times New Roman" pitchFamily="18" charset="0"/>
              </a:rPr>
              <a:t> </a:t>
            </a:r>
            <a:r>
              <a:rPr lang="en-US" altLang="vi-VN" sz="2400" dirty="0" err="1">
                <a:solidFill>
                  <a:prstClr val="black"/>
                </a:solidFill>
                <a:latin typeface="Times New Roman" pitchFamily="18" charset="0"/>
                <a:cs typeface="Times New Roman" pitchFamily="18" charset="0"/>
              </a:rPr>
              <a:t>vào</a:t>
            </a:r>
            <a:r>
              <a:rPr lang="en-US" altLang="vi-VN" sz="2400" dirty="0">
                <a:solidFill>
                  <a:prstClr val="black"/>
                </a:solidFill>
                <a:latin typeface="Times New Roman" pitchFamily="18" charset="0"/>
                <a:cs typeface="Times New Roman" pitchFamily="18" charset="0"/>
              </a:rPr>
              <a:t> </a:t>
            </a:r>
            <a:r>
              <a:rPr lang="en-US" altLang="vi-VN" sz="2400" dirty="0" err="1">
                <a:solidFill>
                  <a:prstClr val="black"/>
                </a:solidFill>
                <a:latin typeface="Times New Roman" pitchFamily="18" charset="0"/>
                <a:cs typeface="Times New Roman" pitchFamily="18" charset="0"/>
              </a:rPr>
              <a:t>nút</a:t>
            </a:r>
            <a:r>
              <a:rPr lang="en-US" altLang="vi-VN" sz="2400" dirty="0">
                <a:solidFill>
                  <a:prstClr val="black"/>
                </a:solidFill>
                <a:latin typeface="Times New Roman" pitchFamily="18" charset="0"/>
                <a:cs typeface="Times New Roman" pitchFamily="18" charset="0"/>
              </a:rPr>
              <a:t> </a:t>
            </a:r>
            <a:r>
              <a:rPr lang="en-US" altLang="vi-VN" sz="2400" dirty="0" err="1">
                <a:solidFill>
                  <a:prstClr val="black"/>
                </a:solidFill>
                <a:latin typeface="Times New Roman" pitchFamily="18" charset="0"/>
                <a:cs typeface="Times New Roman" pitchFamily="18" charset="0"/>
              </a:rPr>
              <a:t>lệnh</a:t>
            </a:r>
            <a:r>
              <a:rPr lang="en-US" altLang="vi-VN" sz="2400" dirty="0">
                <a:solidFill>
                  <a:prstClr val="black"/>
                </a:solidFill>
                <a:latin typeface="Times New Roman" pitchFamily="18" charset="0"/>
                <a:cs typeface="Times New Roman" pitchFamily="18" charset="0"/>
              </a:rPr>
              <a:t>           </a:t>
            </a:r>
            <a:r>
              <a:rPr lang="en-US" altLang="vi-VN" sz="2400" dirty="0" err="1">
                <a:solidFill>
                  <a:prstClr val="black"/>
                </a:solidFill>
                <a:latin typeface="Times New Roman" pitchFamily="18" charset="0"/>
                <a:cs typeface="Times New Roman" pitchFamily="18" charset="0"/>
              </a:rPr>
              <a:t>chọn</a:t>
            </a:r>
            <a:r>
              <a:rPr lang="en-US" altLang="vi-VN" sz="2400" dirty="0">
                <a:solidFill>
                  <a:prstClr val="black"/>
                </a:solidFill>
                <a:latin typeface="Times New Roman" pitchFamily="18" charset="0"/>
                <a:cs typeface="Times New Roman" pitchFamily="18" charset="0"/>
              </a:rPr>
              <a:t> </a:t>
            </a:r>
            <a:r>
              <a:rPr lang="en-US" altLang="vi-VN" sz="2400" dirty="0" err="1">
                <a:solidFill>
                  <a:prstClr val="black"/>
                </a:solidFill>
                <a:latin typeface="Times New Roman" pitchFamily="18" charset="0"/>
                <a:cs typeface="Times New Roman" pitchFamily="18" charset="0"/>
              </a:rPr>
              <a:t>một</a:t>
            </a:r>
            <a:r>
              <a:rPr lang="en-US" altLang="vi-VN" sz="2400" dirty="0">
                <a:solidFill>
                  <a:prstClr val="black"/>
                </a:solidFill>
                <a:latin typeface="Times New Roman" pitchFamily="18" charset="0"/>
                <a:cs typeface="Times New Roman" pitchFamily="18" charset="0"/>
              </a:rPr>
              <a:t> </a:t>
            </a:r>
            <a:r>
              <a:rPr lang="en-US" altLang="vi-VN" sz="2400" dirty="0" err="1">
                <a:solidFill>
                  <a:prstClr val="black"/>
                </a:solidFill>
                <a:latin typeface="Times New Roman" pitchFamily="18" charset="0"/>
                <a:cs typeface="Times New Roman" pitchFamily="18" charset="0"/>
              </a:rPr>
              <a:t>trong</a:t>
            </a:r>
            <a:r>
              <a:rPr lang="en-US" altLang="vi-VN" sz="2400" dirty="0">
                <a:solidFill>
                  <a:prstClr val="black"/>
                </a:solidFill>
                <a:latin typeface="Times New Roman" pitchFamily="18" charset="0"/>
                <a:cs typeface="Times New Roman" pitchFamily="18" charset="0"/>
              </a:rPr>
              <a:t> </a:t>
            </a:r>
            <a:r>
              <a:rPr lang="en-US" altLang="vi-VN" sz="2400" dirty="0" err="1">
                <a:solidFill>
                  <a:prstClr val="black"/>
                </a:solidFill>
                <a:latin typeface="Times New Roman" pitchFamily="18" charset="0"/>
                <a:cs typeface="Times New Roman" pitchFamily="18" charset="0"/>
              </a:rPr>
              <a:t>các</a:t>
            </a:r>
            <a:r>
              <a:rPr lang="en-US" altLang="vi-VN" sz="2400" dirty="0">
                <a:solidFill>
                  <a:prstClr val="black"/>
                </a:solidFill>
                <a:latin typeface="Times New Roman" pitchFamily="18" charset="0"/>
                <a:cs typeface="Times New Roman" pitchFamily="18" charset="0"/>
              </a:rPr>
              <a:t> </a:t>
            </a:r>
            <a:r>
              <a:rPr lang="en-US" altLang="vi-VN" sz="2400" dirty="0" err="1">
                <a:solidFill>
                  <a:prstClr val="black"/>
                </a:solidFill>
                <a:latin typeface="Times New Roman" pitchFamily="18" charset="0"/>
                <a:cs typeface="Times New Roman" pitchFamily="18" charset="0"/>
              </a:rPr>
              <a:t>thông</a:t>
            </a:r>
            <a:r>
              <a:rPr lang="en-US" altLang="vi-VN" sz="2400" dirty="0">
                <a:solidFill>
                  <a:prstClr val="black"/>
                </a:solidFill>
                <a:latin typeface="Times New Roman" pitchFamily="18" charset="0"/>
                <a:cs typeface="Times New Roman" pitchFamily="18" charset="0"/>
              </a:rPr>
              <a:t> </a:t>
            </a:r>
            <a:r>
              <a:rPr lang="en-US" altLang="vi-VN" sz="2400" dirty="0" err="1">
                <a:solidFill>
                  <a:prstClr val="black"/>
                </a:solidFill>
                <a:latin typeface="Times New Roman" pitchFamily="18" charset="0"/>
                <a:cs typeface="Times New Roman" pitchFamily="18" charset="0"/>
              </a:rPr>
              <a:t>số</a:t>
            </a:r>
            <a:r>
              <a:rPr lang="en-US" altLang="vi-VN" sz="2400" dirty="0">
                <a:solidFill>
                  <a:prstClr val="black"/>
                </a:solidFill>
                <a:latin typeface="Times New Roman" pitchFamily="18" charset="0"/>
                <a:cs typeface="Times New Roman" pitchFamily="18" charset="0"/>
              </a:rPr>
              <a:t>. </a:t>
            </a:r>
          </a:p>
        </p:txBody>
      </p:sp>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3786637"/>
            <a:ext cx="581744"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6588113" y="5346703"/>
            <a:ext cx="304800" cy="6858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39552" y="4805845"/>
            <a:ext cx="5328593" cy="830997"/>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Thêm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bớt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dưới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đoạn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bản</a:t>
            </a:r>
            <a:endParaRPr lang="en-US" sz="2400" dirty="0">
              <a:latin typeface="Times New Roman" pitchFamily="18" charset="0"/>
              <a:cs typeface="Times New Roman" pitchFamily="18" charset="0"/>
            </a:endParaRPr>
          </a:p>
        </p:txBody>
      </p:sp>
      <p:cxnSp>
        <p:nvCxnSpPr>
          <p:cNvPr id="25" name="Straight Arrow Connector 24"/>
          <p:cNvCxnSpPr>
            <a:endCxn id="23" idx="1"/>
          </p:cNvCxnSpPr>
          <p:nvPr/>
        </p:nvCxnSpPr>
        <p:spPr>
          <a:xfrm>
            <a:off x="5292080" y="5300363"/>
            <a:ext cx="1296033" cy="38924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99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35" presetClass="emph" presetSubtype="0" repeatCount="5000" fill="hold" grpId="1" nodeType="withEffect">
                                  <p:stCondLst>
                                    <p:cond delay="0"/>
                                  </p:stCondLst>
                                  <p:childTnLst>
                                    <p:anim calcmode="discrete" valueType="str">
                                      <p:cBhvr>
                                        <p:cTn id="33" dur="2000" fill="hold"/>
                                        <p:tgtEl>
                                          <p:spTgt spid="2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23" grpId="0" animBg="1"/>
      <p:bldP spid="23" grpId="1" animBg="1"/>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716</Words>
  <Application>Microsoft Office PowerPoint</Application>
  <PresentationFormat>On-screen Show (4:3)</PresentationFormat>
  <Paragraphs>114</Paragraphs>
  <Slides>18</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18</vt:i4>
      </vt:variant>
    </vt:vector>
  </HeadingPairs>
  <TitlesOfParts>
    <vt:vector size="31" baseType="lpstr">
      <vt:lpstr>Arial</vt:lpstr>
      <vt:lpstr>Arial Black</vt:lpstr>
      <vt:lpstr>Calibri</vt:lpstr>
      <vt:lpstr>HP001 5H</vt:lpstr>
      <vt:lpstr>Tahoma</vt:lpstr>
      <vt:lpstr>Times New Roman</vt:lpstr>
      <vt:lpstr>UNI Chu truyen thong</vt:lpstr>
      <vt:lpstr>Office Theme</vt:lpstr>
      <vt:lpstr>2_Office Theme</vt:lpstr>
      <vt:lpstr>3_Office Theme</vt:lpstr>
      <vt:lpstr>4_Office Theme</vt:lpstr>
      <vt:lpstr>1_Office Theme</vt:lpstr>
      <vt:lpstr>6_Office Theme</vt:lpstr>
      <vt:lpstr>PowerPoint Presentation</vt:lpstr>
      <vt:lpstr>PowerPoint Presentation</vt:lpstr>
      <vt:lpstr>PowerPoint Presentation</vt:lpstr>
      <vt:lpstr>BÀI 2: KĨ THUẬT ĐIỀU CHỈNH MỘT ĐOẠN VĂN BẢN</vt:lpstr>
      <vt:lpstr>BÀI 2: KĨ THUẬT ĐIỀU CHỈNH MỘT ĐOẠN VĂN BẢN</vt:lpstr>
      <vt:lpstr>PowerPoint Presentation</vt:lpstr>
      <vt:lpstr>PowerPoint Presentation</vt:lpstr>
      <vt:lpstr>PowerPoint Presentation</vt:lpstr>
      <vt:lpstr>PowerPoint Presentation</vt:lpstr>
      <vt:lpstr>  Hang Sơn Đoòng tại xã Tân Trạch, huyện Bố Trạch tỉnh Quảng Bình của Việt Nam được coi là hang động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  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VÀ CÁC EM</dc:title>
  <dc:creator>Admin</dc:creator>
  <cp:lastModifiedBy>AnhThu</cp:lastModifiedBy>
  <cp:revision>64</cp:revision>
  <dcterms:created xsi:type="dcterms:W3CDTF">2018-12-15T05:02:33Z</dcterms:created>
  <dcterms:modified xsi:type="dcterms:W3CDTF">2020-10-19T14:39:15Z</dcterms:modified>
</cp:coreProperties>
</file>